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885" r:id="rId3"/>
    <p:sldMasterId id="2147483931" r:id="rId4"/>
  </p:sldMasterIdLst>
  <p:notesMasterIdLst>
    <p:notesMasterId r:id="rId34"/>
  </p:notesMasterIdLst>
  <p:sldIdLst>
    <p:sldId id="300" r:id="rId5"/>
    <p:sldId id="261" r:id="rId6"/>
    <p:sldId id="301" r:id="rId7"/>
    <p:sldId id="302" r:id="rId8"/>
    <p:sldId id="275" r:id="rId9"/>
    <p:sldId id="276" r:id="rId10"/>
    <p:sldId id="277" r:id="rId11"/>
    <p:sldId id="269" r:id="rId12"/>
    <p:sldId id="270" r:id="rId13"/>
    <p:sldId id="271" r:id="rId14"/>
    <p:sldId id="273" r:id="rId15"/>
    <p:sldId id="274" r:id="rId16"/>
    <p:sldId id="285" r:id="rId17"/>
    <p:sldId id="286" r:id="rId18"/>
    <p:sldId id="290" r:id="rId19"/>
    <p:sldId id="291" r:id="rId20"/>
    <p:sldId id="303" r:id="rId21"/>
    <p:sldId id="292" r:id="rId22"/>
    <p:sldId id="287" r:id="rId23"/>
    <p:sldId id="288" r:id="rId24"/>
    <p:sldId id="293" r:id="rId25"/>
    <p:sldId id="294" r:id="rId26"/>
    <p:sldId id="299" r:id="rId27"/>
    <p:sldId id="298" r:id="rId28"/>
    <p:sldId id="297" r:id="rId29"/>
    <p:sldId id="296" r:id="rId30"/>
    <p:sldId id="289" r:id="rId31"/>
    <p:sldId id="284" r:id="rId32"/>
    <p:sldId id="305"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7FD"/>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7672" autoAdjust="0"/>
  </p:normalViewPr>
  <p:slideViewPr>
    <p:cSldViewPr>
      <p:cViewPr varScale="1">
        <p:scale>
          <a:sx n="63" d="100"/>
          <a:sy n="63" d="100"/>
        </p:scale>
        <p:origin x="15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F75EDA1C-44CE-604C-83B8-C9312A62ACED}" type="slidenum">
              <a:rPr lang="en-US"/>
              <a:pPr>
                <a:defRPr/>
              </a:pPr>
              <a:t>‹#›</a:t>
            </a:fld>
            <a:endParaRPr lang="en-US"/>
          </a:p>
        </p:txBody>
      </p:sp>
    </p:spTree>
    <p:extLst>
      <p:ext uri="{BB962C8B-B14F-4D97-AF65-F5344CB8AC3E}">
        <p14:creationId xmlns:p14="http://schemas.microsoft.com/office/powerpoint/2010/main" val="69799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19E68E-8493-7D46-BC24-6257A52363D8}" type="slidenum">
              <a:rPr lang="en-US" sz="1200"/>
              <a:pPr/>
              <a:t>1</a:t>
            </a:fld>
            <a:endParaRPr lang="en-US" sz="1200"/>
          </a:p>
        </p:txBody>
      </p:sp>
      <p:sp>
        <p:nvSpPr>
          <p:cNvPr id="52226" name="Rectangle 2"/>
          <p:cNvSpPr>
            <a:spLocks noGrp="1" noRot="1" noChangeAspect="1" noChangeArrowheads="1"/>
          </p:cNvSpPr>
          <p:nvPr>
            <p:ph type="sldImg"/>
          </p:nvPr>
        </p:nvSpPr>
        <p:spPr>
          <a:xfrm>
            <a:off x="1150938" y="692150"/>
            <a:ext cx="4556125" cy="341630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Welcome &amp; thanks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6BB7E2-54CB-CF4C-B503-89B320E4084E}" type="slidenum">
              <a:rPr lang="en-US" sz="1200"/>
              <a:pPr/>
              <a:t>12</a:t>
            </a:fld>
            <a:endParaRPr lang="en-US" sz="1200"/>
          </a:p>
        </p:txBody>
      </p:sp>
      <p:sp>
        <p:nvSpPr>
          <p:cNvPr id="72706" name="Rectangle 2"/>
          <p:cNvSpPr>
            <a:spLocks noGrp="1" noRot="1" noChangeAspect="1" noChangeArrowheads="1"/>
          </p:cNvSpPr>
          <p:nvPr>
            <p:ph type="sldImg"/>
          </p:nvPr>
        </p:nvSpPr>
        <p:spPr>
          <a:xfrm>
            <a:off x="1150938" y="692150"/>
            <a:ext cx="4556125" cy="34163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a:latin typeface="Times" charset="0"/>
                <a:cs typeface="ＭＳ Ｐゴシック" charset="0"/>
              </a:rPr>
              <a:t>Summary</a:t>
            </a:r>
            <a:r>
              <a:rPr lang="en-US">
                <a:latin typeface="Times" charset="0"/>
                <a:cs typeface="ＭＳ Ｐゴシック" charset="0"/>
              </a:rPr>
              <a:t>: So then, what </a:t>
            </a:r>
            <a:r>
              <a:rPr lang="en-US" i="1">
                <a:latin typeface="Times" charset="0"/>
                <a:cs typeface="ＭＳ Ｐゴシック" charset="0"/>
              </a:rPr>
              <a:t>is</a:t>
            </a:r>
            <a:r>
              <a:rPr lang="en-US">
                <a:latin typeface="Times" charset="0"/>
                <a:cs typeface="ＭＳ Ｐゴシック" charset="0"/>
              </a:rPr>
              <a:t> expository preaching and what is it </a:t>
            </a:r>
            <a:r>
              <a:rPr lang="en-US" i="1">
                <a:latin typeface="Times" charset="0"/>
                <a:cs typeface="ＭＳ Ｐゴシック" charset="0"/>
              </a:rPr>
              <a:t>not</a:t>
            </a:r>
            <a:r>
              <a:rPr lang="en-US">
                <a:latin typeface="Times"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1AD6CD-65D0-304B-B421-B938B3DE06DF}" type="slidenum">
              <a:rPr lang="en-US" sz="1200"/>
              <a:pPr/>
              <a:t>13</a:t>
            </a:fld>
            <a:endParaRPr lang="en-US" sz="1200"/>
          </a:p>
        </p:txBody>
      </p:sp>
      <p:sp>
        <p:nvSpPr>
          <p:cNvPr id="74754" name="Rectangle 2"/>
          <p:cNvSpPr>
            <a:spLocks noGrp="1" noRot="1" noChangeAspect="1" noChangeArrowheads="1"/>
          </p:cNvSpPr>
          <p:nvPr>
            <p:ph type="sldImg"/>
          </p:nvPr>
        </p:nvSpPr>
        <p:spPr>
          <a:xfrm>
            <a:off x="1150938" y="692150"/>
            <a:ext cx="4556125" cy="34163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378A8A-135E-8343-B67A-785B4D981795}" type="slidenum">
              <a:rPr lang="en-US" sz="1200"/>
              <a:pPr/>
              <a:t>14</a:t>
            </a:fld>
            <a:endParaRPr lang="en-US" sz="1200"/>
          </a:p>
        </p:txBody>
      </p:sp>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3F2AA-5341-F44B-8ED3-7878E8FFDAEB}" type="slidenum">
              <a:rPr lang="en-US" sz="1200"/>
              <a:pPr/>
              <a:t>15</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God</a:t>
            </a:r>
            <a:r>
              <a:rPr lang="fr-FR" altLang="ja-JP">
                <a:cs typeface="ＭＳ Ｐゴシック" charset="0"/>
              </a:rPr>
              <a:t>'</a:t>
            </a:r>
            <a:r>
              <a:rPr lang="en-US" altLang="ja-JP">
                <a:latin typeface="Times" charset="0"/>
                <a:cs typeface="ＭＳ Ｐゴシック" charset="0"/>
              </a:rPr>
              <a:t>s Word is much more effective than the best of man</a:t>
            </a:r>
            <a:r>
              <a:rPr lang="fr-FR" altLang="ja-JP">
                <a:cs typeface="ＭＳ Ｐゴシック" charset="0"/>
              </a:rPr>
              <a:t>'</a:t>
            </a:r>
            <a:r>
              <a:rPr lang="en-US" altLang="ja-JP">
                <a:latin typeface="Times" charset="0"/>
                <a:cs typeface="ＭＳ Ｐゴシック" charset="0"/>
              </a:rPr>
              <a:t>s sermons to affect people</a:t>
            </a:r>
            <a:r>
              <a:rPr lang="fr-FR" altLang="ja-JP">
                <a:cs typeface="ＭＳ Ｐゴシック" charset="0"/>
              </a:rPr>
              <a:t>'</a:t>
            </a:r>
            <a:r>
              <a:rPr lang="en-US" altLang="ja-JP">
                <a:latin typeface="Times" charset="0"/>
                <a:cs typeface="ＭＳ Ｐゴシック" charset="0"/>
              </a:rPr>
              <a:t>s will and meet their needs.  </a:t>
            </a:r>
          </a:p>
          <a:p>
            <a:r>
              <a:rPr lang="en-US" altLang="ja-JP">
                <a:cs typeface="ＭＳ Ｐゴシック" charset="0"/>
              </a:rPr>
              <a:t>"</a:t>
            </a:r>
            <a:r>
              <a:rPr lang="en-US" altLang="ja-JP">
                <a:latin typeface="Times" charset="0"/>
                <a:cs typeface="ＭＳ Ｐゴシック" charset="0"/>
              </a:rPr>
              <a:t>The type of preaching that best carries the force of divine authority is expository preaching</a:t>
            </a:r>
            <a:r>
              <a:rPr lang="en-US" altLang="ja-JP">
                <a:cs typeface="ＭＳ Ｐゴシック" charset="0"/>
              </a:rPr>
              <a:t>"</a:t>
            </a:r>
            <a:r>
              <a:rPr lang="en-US" altLang="ja-JP">
                <a:latin typeface="Times" charset="0"/>
                <a:cs typeface="ＭＳ Ｐゴシック" charset="0"/>
              </a:rPr>
              <a:t> (Robinson, 19).</a:t>
            </a:r>
            <a:endParaRPr lang="en-US">
              <a:latin typeface="Times"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1D65F2-2A8F-1D49-ACEC-4B5E18232660}" type="slidenum">
              <a:rPr lang="en-US" sz="1200"/>
              <a:pPr/>
              <a:t>16</a:t>
            </a:fld>
            <a:endParaRPr lang="en-US" sz="1200"/>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Isaiah 55:10-11</a:t>
            </a:r>
          </a:p>
          <a:p>
            <a:r>
              <a:rPr lang="en-US">
                <a:cs typeface="ＭＳ Ｐゴシック" charset="0"/>
              </a:rPr>
              <a:t>----- Meeting Notes (7/5/12 11:23) -----</a:t>
            </a:r>
          </a:p>
          <a:p>
            <a:r>
              <a:rPr lang="en-US">
                <a:cs typeface="ＭＳ Ｐゴシック" charset="0"/>
              </a:rPr>
              <a:t>As water comes from God and blesses the earth, so God</a:t>
            </a:r>
            <a:r>
              <a:rPr lang="fr-FR">
                <a:cs typeface="ＭＳ Ｐゴシック" charset="0"/>
              </a:rPr>
              <a:t>'</a:t>
            </a:r>
            <a:r>
              <a:rPr lang="en-US">
                <a:cs typeface="ＭＳ Ｐゴシック" charset="0"/>
              </a:rPr>
              <a:t>s Word comes from him and blesses his people.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9C0257-E724-824F-A4F8-E46E9112C0A9}" type="slidenum">
              <a:rPr lang="en-US" sz="1200">
                <a:solidFill>
                  <a:srgbClr val="000000"/>
                </a:solidFill>
              </a:rPr>
              <a:pPr/>
              <a:t>17</a:t>
            </a:fld>
            <a:endParaRPr lang="en-US" sz="1200">
              <a:solidFill>
                <a:srgbClr val="000000"/>
              </a:solidFill>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00FB82-A1DB-FA47-AE0A-90B10F2997BA}" type="slidenum">
              <a:rPr lang="en-US" sz="1200"/>
              <a:pPr/>
              <a:t>18</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By teaching his people how to get answers from Scripture itself, the pastor frees himself up from always being the authority. </a:t>
            </a:r>
          </a:p>
          <a:p>
            <a:r>
              <a:rPr lang="en-US">
                <a:latin typeface="Times" charset="0"/>
                <a:cs typeface="ＭＳ Ｐゴシック" charset="0"/>
              </a:rPr>
              <a:t> Expository sermons remind people that the final authority is the Bible—not the preacher!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E47E29-0ACD-064D-9A48-6DA902B5D921}" type="slidenum">
              <a:rPr lang="en-US" sz="1200"/>
              <a:pPr/>
              <a:t>19</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F63EA5-6DAA-AD49-BACC-164C3DAFBBD6}" type="slidenum">
              <a:rPr lang="en-US" sz="1200"/>
              <a:pPr/>
              <a:t>20</a:t>
            </a:fld>
            <a:endParaRPr lang="en-US" sz="1200"/>
          </a:p>
        </p:txBody>
      </p:sp>
      <p:sp>
        <p:nvSpPr>
          <p:cNvPr id="89090"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a:cs typeface="ＭＳ Ｐゴシック" charset="0"/>
              </a:rPr>
              <a:t>If you preach sequentially through the Bible, you will have the divine balance in these four areas:</a:t>
            </a:r>
          </a:p>
          <a:p>
            <a:pPr marL="228600" indent="-228600">
              <a:buFontTx/>
              <a:buAutoNum type="arabicPeriod"/>
              <a:defRPr/>
            </a:pPr>
            <a:r>
              <a:rPr lang="en-US" dirty="0">
                <a:cs typeface="ＭＳ Ｐゴシック" charset="0"/>
              </a:rPr>
              <a:t>Teaching tells people how to walk God</a:t>
            </a:r>
            <a:r>
              <a:rPr lang="fr-FR" dirty="0">
                <a:cs typeface="ＭＳ Ｐゴシック" charset="0"/>
              </a:rPr>
              <a:t>'</a:t>
            </a:r>
            <a:r>
              <a:rPr lang="en-US" dirty="0">
                <a:cs typeface="ＭＳ Ｐゴシック" charset="0"/>
              </a:rPr>
              <a:t>s road</a:t>
            </a:r>
          </a:p>
          <a:p>
            <a:pPr marL="228600" indent="-228600">
              <a:buFontTx/>
              <a:buAutoNum type="arabicPeriod"/>
              <a:defRPr/>
            </a:pPr>
            <a:r>
              <a:rPr lang="en-US" dirty="0">
                <a:cs typeface="ＭＳ Ｐゴシック" charset="0"/>
              </a:rPr>
              <a:t>Rebuking tells them when they get off the path</a:t>
            </a:r>
          </a:p>
          <a:p>
            <a:pPr marL="228600" indent="-228600">
              <a:buFontTx/>
              <a:buAutoNum type="arabicPeriod"/>
              <a:defRPr/>
            </a:pPr>
            <a:r>
              <a:rPr lang="en-US" dirty="0">
                <a:cs typeface="ＭＳ Ｐゴシック" charset="0"/>
              </a:rPr>
              <a:t>Correcting shows how to get back to the right way</a:t>
            </a:r>
          </a:p>
          <a:p>
            <a:pPr marL="228600" indent="-228600">
              <a:buFontTx/>
              <a:buAutoNum type="arabicPeriod"/>
              <a:defRPr/>
            </a:pPr>
            <a:r>
              <a:rPr lang="en-US" dirty="0">
                <a:cs typeface="ＭＳ Ｐゴシック" charset="0"/>
              </a:rPr>
              <a:t>Training in righteousness is the result of the cycle of teaching, rebuking and correcting over and over.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BDAB17-B2F7-604F-86EE-B4E52A84C3C5}" type="slidenum">
              <a:rPr lang="en-US" sz="1200"/>
              <a:pPr/>
              <a:t>21</a:t>
            </a:fld>
            <a:endParaRPr lang="en-US" sz="1200"/>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Good expository preaching does not </a:t>
            </a:r>
            <a:r>
              <a:rPr lang="en-US" i="1">
                <a:latin typeface="Times" charset="0"/>
                <a:cs typeface="ＭＳ Ｐゴシック" charset="0"/>
              </a:rPr>
              <a:t>impress</a:t>
            </a:r>
            <a:r>
              <a:rPr lang="en-US">
                <a:latin typeface="Times" charset="0"/>
                <a:cs typeface="ＭＳ Ｐゴシック" charset="0"/>
              </a:rPr>
              <a:t> the congregation; it </a:t>
            </a:r>
            <a:r>
              <a:rPr lang="en-US" i="1">
                <a:latin typeface="Times" charset="0"/>
                <a:cs typeface="ＭＳ Ｐゴシック" charset="0"/>
              </a:rPr>
              <a:t>feeds</a:t>
            </a:r>
            <a:r>
              <a:rPr lang="en-US">
                <a:latin typeface="Times" charset="0"/>
                <a:cs typeface="ＭＳ Ｐゴシック" charset="0"/>
              </a:rPr>
              <a:t>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7B918-E05F-BC4B-AE92-241BFBF86637}" type="slidenum">
              <a:rPr lang="en-US" sz="1200"/>
              <a:pPr/>
              <a:t>2</a:t>
            </a:fld>
            <a:endParaRPr lang="en-US" sz="1200"/>
          </a:p>
        </p:txBody>
      </p:sp>
      <p:sp>
        <p:nvSpPr>
          <p:cNvPr id="54274" name="Rectangle 2"/>
          <p:cNvSpPr>
            <a:spLocks noGrp="1" noRot="1" noChangeAspect="1" noChangeArrowheads="1"/>
          </p:cNvSpPr>
          <p:nvPr>
            <p:ph type="sldImg"/>
          </p:nvPr>
        </p:nvSpPr>
        <p:spPr>
          <a:xfrm>
            <a:off x="1150938" y="692150"/>
            <a:ext cx="4556125" cy="341630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4A6683-CA72-7944-BB89-98B00DC2764D}" type="slidenum">
              <a:rPr lang="en-US" sz="1200"/>
              <a:pPr/>
              <a:t>22</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a:cs typeface="ＭＳ Ｐゴシック" charset="0"/>
              </a:rPr>
              <a:t>"</a:t>
            </a:r>
            <a:r>
              <a:rPr lang="en-US" altLang="ja-JP">
                <a:latin typeface="Times" charset="0"/>
                <a:cs typeface="ＭＳ Ｐゴシック" charset="0"/>
              </a:rPr>
              <a:t>Spiritualizing</a:t>
            </a:r>
            <a:r>
              <a:rPr lang="en-US" altLang="ja-JP">
                <a:cs typeface="ＭＳ Ｐゴシック" charset="0"/>
              </a:rPr>
              <a:t>"</a:t>
            </a:r>
            <a:r>
              <a:rPr lang="en-US" altLang="ja-JP">
                <a:latin typeface="Times" charset="0"/>
                <a:cs typeface="ＭＳ Ｐゴシック" charset="0"/>
              </a:rPr>
              <a:t> (drawing a spiritual lesson while ignoring the actual meaning of a passage) is more difficult to fall into when one preaches from a single text than when the pulpit hits at verses all over the Bible.</a:t>
            </a:r>
            <a:endParaRPr lang="en-US">
              <a:latin typeface="Times"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E33E1F-3373-E249-A994-A12312C0511A}" type="slidenum">
              <a:rPr lang="en-US" sz="1200"/>
              <a:pPr/>
              <a:t>23</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In a 10 year period, topical preaching might at best hit a third of the text in these two pages.</a:t>
            </a:r>
          </a:p>
          <a:p>
            <a:r>
              <a:rPr lang="en-US">
                <a:latin typeface="Times" charset="0"/>
                <a:cs typeface="ＭＳ Ｐゴシック" charset="0"/>
              </a:rPr>
              <a:t>Systematic exposition has an advantage in that it enables listeners to see the big picture of each biblical book and cover every passage.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ACDFA8-8706-2449-A9C9-CC1F6C549581}" type="slidenum">
              <a:rPr lang="en-US" sz="1200"/>
              <a:pPr/>
              <a:t>24</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a:p>
            <a:r>
              <a:rPr lang="en-US">
                <a:cs typeface="ＭＳ Ｐゴシック" charset="0"/>
              </a:rPr>
              <a:t>It</a:t>
            </a:r>
            <a:r>
              <a:rPr lang="en-US" baseline="0">
                <a:cs typeface="ＭＳ Ｐゴシック" charset="0"/>
              </a:rPr>
              <a:t> is good to wait upon God. But how sad to be switching topics as you study through the week as you wait on God to show you what to say. How much better to wait on Him to reveal the passage you are committed to preach. Then the text is master and you are the slave, obedient to it dictates.</a:t>
            </a:r>
            <a:endParaRPr lang="en-US">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38BD2F-2442-6246-95E1-54BBAF503D37}" type="slidenum">
              <a:rPr lang="en-US" sz="1200"/>
              <a:pPr/>
              <a:t>25</a:t>
            </a:fld>
            <a:endParaRPr lang="en-US" sz="120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a:p>
            <a:r>
              <a:rPr lang="en-US">
                <a:cs typeface="ＭＳ Ｐゴシック" charset="0"/>
              </a:rPr>
              <a:t>Who likes to preach on relational problems? Who would volunteer to preach on sex? Most pastors shy away from talking about giving, fearing that some might think they want a raise. Yet in</a:t>
            </a:r>
            <a:r>
              <a:rPr lang="en-US" baseline="0">
                <a:cs typeface="ＭＳ Ｐゴシック" charset="0"/>
              </a:rPr>
              <a:t> sequential exposition, these important topics come up naturally in the course of preaching through a book of Scripture. No one can accuse the speaker of meddling in their lives as this is what the text shows.</a:t>
            </a:r>
            <a:endParaRPr lang="en-US">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A6FBBD-AE7D-C348-8A68-332097C171CE}" type="slidenum">
              <a:rPr lang="en-US" sz="1200"/>
              <a:pPr/>
              <a:t>26</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1B1B05-8C60-B241-85C0-3A69246914D9}" type="slidenum">
              <a:rPr lang="en-US" sz="1200"/>
              <a:pPr/>
              <a:t>27</a:t>
            </a:fld>
            <a:endParaRPr lang="en-US" sz="1200"/>
          </a:p>
        </p:txBody>
      </p:sp>
      <p:sp>
        <p:nvSpPr>
          <p:cNvPr id="103426" name="Rectangle 2"/>
          <p:cNvSpPr>
            <a:spLocks noGrp="1" noRot="1" noChangeAspect="1" noChangeArrowheads="1"/>
          </p:cNvSpPr>
          <p:nvPr>
            <p:ph type="sldImg"/>
          </p:nvPr>
        </p:nvSpPr>
        <p:spPr>
          <a:xfrm>
            <a:off x="1150938" y="692150"/>
            <a:ext cx="4556125" cy="34163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F3DC4-94F9-264C-BF46-23BC0A5E4C40}" type="slidenum">
              <a:rPr lang="en-US" sz="1200"/>
              <a:pPr/>
              <a:t>28</a:t>
            </a:fld>
            <a:endParaRPr lang="en-US" sz="1200"/>
          </a:p>
        </p:txBody>
      </p:sp>
      <p:sp>
        <p:nvSpPr>
          <p:cNvPr id="105474" name="Rectangle 2"/>
          <p:cNvSpPr>
            <a:spLocks noGrp="1" noRot="1" noChangeAspect="1" noChangeArrowheads="1"/>
          </p:cNvSpPr>
          <p:nvPr>
            <p:ph type="sldImg"/>
          </p:nvPr>
        </p:nvSpPr>
        <p:spPr>
          <a:xfrm>
            <a:off x="1150938" y="692150"/>
            <a:ext cx="4556125" cy="34163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715B33-994D-2E41-9B3D-5C6BB5E16577}" type="slidenum">
              <a:rPr lang="en-US" sz="1200"/>
              <a:pPr/>
              <a:t>5</a:t>
            </a:fld>
            <a:endParaRPr lang="en-US" sz="1200"/>
          </a:p>
        </p:txBody>
      </p:sp>
      <p:sp>
        <p:nvSpPr>
          <p:cNvPr id="58370" name="Rectangle 2"/>
          <p:cNvSpPr>
            <a:spLocks noGrp="1" noRot="1" noChangeAspect="1" noChangeArrowheads="1"/>
          </p:cNvSpPr>
          <p:nvPr>
            <p:ph type="sldImg"/>
          </p:nvPr>
        </p:nvSpPr>
        <p:spPr>
          <a:xfrm>
            <a:off x="1150938" y="692150"/>
            <a:ext cx="4556125" cy="34163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04.03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CECA66-80B0-CC4F-9EA2-ACE9FCC58C5E}" type="slidenum">
              <a:rPr lang="en-US" sz="1200"/>
              <a:pPr/>
              <a:t>6</a:t>
            </a:fld>
            <a:endParaRPr lang="en-US" sz="1200"/>
          </a:p>
        </p:txBody>
      </p:sp>
      <p:sp>
        <p:nvSpPr>
          <p:cNvPr id="60418" name="Rectangle 2"/>
          <p:cNvSpPr>
            <a:spLocks noGrp="1" noRot="1" noChangeAspect="1" noChangeArrowheads="1"/>
          </p:cNvSpPr>
          <p:nvPr>
            <p:ph type="sldImg"/>
          </p:nvPr>
        </p:nvSpPr>
        <p:spPr>
          <a:xfrm>
            <a:off x="1150938" y="692150"/>
            <a:ext cx="4556125" cy="341630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43FBDF-AABE-F144-BA01-13A97AE69FD5}" type="slidenum">
              <a:rPr lang="en-US" sz="1200"/>
              <a:pPr/>
              <a:t>7</a:t>
            </a:fld>
            <a:endParaRPr lang="en-US" sz="1200"/>
          </a:p>
        </p:txBody>
      </p:sp>
      <p:sp>
        <p:nvSpPr>
          <p:cNvPr id="62466" name="Rectangle 2"/>
          <p:cNvSpPr>
            <a:spLocks noGrp="1" noRot="1" noChangeAspect="1" noChangeArrowheads="1"/>
          </p:cNvSpPr>
          <p:nvPr>
            <p:ph type="sldImg"/>
          </p:nvPr>
        </p:nvSpPr>
        <p:spPr>
          <a:xfrm>
            <a:off x="1150938" y="692150"/>
            <a:ext cx="4556125" cy="341630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E.g., 1 Cor 13:1-7</a:t>
            </a:r>
          </a:p>
          <a:p>
            <a:r>
              <a:rPr lang="en-US">
                <a:cs typeface="ＭＳ Ｐゴシック" charset="0"/>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C24A4-A216-7E40-AEAA-849F56032E7D}" type="slidenum">
              <a:rPr lang="en-US" sz="1200"/>
              <a:pPr/>
              <a:t>8</a:t>
            </a:fld>
            <a:endParaRPr lang="en-US" sz="1200"/>
          </a:p>
        </p:txBody>
      </p:sp>
      <p:sp>
        <p:nvSpPr>
          <p:cNvPr id="64514"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E29E1C-2EB0-DB46-B23F-3FA7EC34F91D}" type="slidenum">
              <a:rPr lang="en-US" sz="1200"/>
              <a:pPr/>
              <a:t>9</a:t>
            </a:fld>
            <a:endParaRPr lang="en-US" sz="1200"/>
          </a:p>
        </p:txBody>
      </p:sp>
      <p:sp>
        <p:nvSpPr>
          <p:cNvPr id="66562"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cs typeface="ＭＳ Ｐゴシック" charset="0"/>
              </a:rPr>
              <a:t>True exposition expounds the one, central idea of the text called the </a:t>
            </a:r>
            <a:r>
              <a:rPr lang="en-US" i="1">
                <a:latin typeface="Times" charset="0"/>
                <a:cs typeface="ＭＳ Ｐゴシック" charset="0"/>
              </a:rPr>
              <a:t>Big Idea</a:t>
            </a:r>
            <a:r>
              <a:rPr lang="en-US">
                <a:latin typeface="Times" charset="0"/>
                <a:cs typeface="ＭＳ Ｐゴシック" charset="0"/>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4A205C-A39B-CE44-AFE0-B29B6F73B074}" type="slidenum">
              <a:rPr lang="en-US" sz="1200"/>
              <a:pPr/>
              <a:t>10</a:t>
            </a:fld>
            <a:endParaRPr lang="en-US" sz="1200"/>
          </a:p>
        </p:txBody>
      </p:sp>
      <p:sp>
        <p:nvSpPr>
          <p:cNvPr id="68610" name="Rectangle 2"/>
          <p:cNvSpPr>
            <a:spLocks noGrp="1" noRot="1" noChangeAspect="1" noChangeArrowheads="1"/>
          </p:cNvSpPr>
          <p:nvPr>
            <p:ph type="sldImg"/>
          </p:nvPr>
        </p:nvSpPr>
        <p:spPr>
          <a:xfrm>
            <a:off x="1150938" y="692150"/>
            <a:ext cx="4556125" cy="34163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AA993D-86A4-9440-BAD7-23DF85343892}" type="slidenum">
              <a:rPr lang="en-US" sz="1200"/>
              <a:pPr/>
              <a:t>11</a:t>
            </a:fld>
            <a:endParaRPr lang="en-US" sz="1200"/>
          </a:p>
        </p:txBody>
      </p:sp>
      <p:sp>
        <p:nvSpPr>
          <p:cNvPr id="70658" name="Rectangle 2"/>
          <p:cNvSpPr>
            <a:spLocks noGrp="1" noRot="1" noChangeAspect="1" noChangeArrowheads="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It relates biblical truth to the listener</a:t>
            </a:r>
            <a:r>
              <a:rPr lang="fr-FR" altLang="ja-JP">
                <a:cs typeface="ＭＳ Ｐゴシック" charset="0"/>
              </a:rPr>
              <a:t>'</a:t>
            </a:r>
            <a:r>
              <a:rPr lang="en-US" altLang="ja-JP">
                <a:latin typeface="Times" charset="0"/>
                <a:cs typeface="ＭＳ Ｐゴシック" charset="0"/>
              </a:rPr>
              <a:t>s life in line with the original purpose, meaning, or function of the text.  </a:t>
            </a:r>
          </a:p>
          <a:p>
            <a:pPr>
              <a:spcBef>
                <a:spcPct val="0"/>
              </a:spcBef>
            </a:pPr>
            <a:r>
              <a:rPr lang="en-US">
                <a:latin typeface="Times" charset="0"/>
                <a:cs typeface="ＭＳ Ｐゴシック" charset="0"/>
              </a:rPr>
              <a:t>Application must first be applied to the preacher</a:t>
            </a:r>
            <a:r>
              <a:rPr lang="fr-FR" altLang="ja-JP">
                <a:cs typeface="ＭＳ Ｐゴシック" charset="0"/>
              </a:rPr>
              <a:t>'</a:t>
            </a:r>
            <a:r>
              <a:rPr lang="en-US" altLang="ja-JP">
                <a:latin typeface="Times" charset="0"/>
                <a:cs typeface="ＭＳ Ｐゴシック" charset="0"/>
              </a:rPr>
              <a:t>s life to be effective exposition</a:t>
            </a:r>
          </a:p>
          <a:p>
            <a:pPr>
              <a:spcBef>
                <a:spcPct val="0"/>
              </a:spcBef>
            </a:pPr>
            <a:r>
              <a:rPr lang="en-US" altLang="ja-JP">
                <a:latin typeface="Times" charset="0"/>
                <a:cs typeface="ＭＳ Ｐゴシック" charset="0"/>
              </a:rPr>
              <a:t>----- Meeting Notes (7/5/12 10:55) -----</a:t>
            </a:r>
          </a:p>
          <a:p>
            <a:pPr>
              <a:spcBef>
                <a:spcPct val="0"/>
              </a:spcBef>
            </a:pPr>
            <a:r>
              <a:rPr lang="en-US" altLang="ja-JP">
                <a:latin typeface="Times" charset="0"/>
                <a:cs typeface="ＭＳ Ｐゴシック" charset="0"/>
              </a:rPr>
              <a:t>Preaching without application is like making a car but forgetting to put the tyres on!  It is "where the rubber meets the road" in this sense, for the sermon will go nowhere without application.</a:t>
            </a:r>
            <a:endParaRPr lang="en-US">
              <a:latin typeface="Times"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pPr>
                <a:defRPr/>
              </a:pPr>
              <a:t>‹#›</a:t>
            </a:fld>
            <a:endParaRPr lang="en-US"/>
          </a:p>
        </p:txBody>
      </p:sp>
    </p:spTree>
    <p:extLst>
      <p:ext uri="{BB962C8B-B14F-4D97-AF65-F5344CB8AC3E}">
        <p14:creationId xmlns:p14="http://schemas.microsoft.com/office/powerpoint/2010/main" val="41707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pPr>
                <a:defRPr/>
              </a:pPr>
              <a:t>‹#›</a:t>
            </a:fld>
            <a:endParaRPr lang="en-US"/>
          </a:p>
        </p:txBody>
      </p:sp>
    </p:spTree>
    <p:extLst>
      <p:ext uri="{BB962C8B-B14F-4D97-AF65-F5344CB8AC3E}">
        <p14:creationId xmlns:p14="http://schemas.microsoft.com/office/powerpoint/2010/main" val="509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pPr>
                <a:defRPr/>
              </a:pPr>
              <a:t>‹#›</a:t>
            </a:fld>
            <a:endParaRPr lang="en-US"/>
          </a:p>
        </p:txBody>
      </p:sp>
    </p:spTree>
    <p:extLst>
      <p:ext uri="{BB962C8B-B14F-4D97-AF65-F5344CB8AC3E}">
        <p14:creationId xmlns:p14="http://schemas.microsoft.com/office/powerpoint/2010/main" val="264156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a:ex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p>
          </p:txBody>
        </p:sp>
      </p:grpSp>
      <p:sp>
        <p:nvSpPr>
          <p:cNvPr id="125957" name="Rectangle 5"/>
          <p:cNvSpPr>
            <a:spLocks noGrp="1" noChangeArrowheads="1"/>
          </p:cNvSpPr>
          <p:nvPr>
            <p:ph type="subTitle" idx="1"/>
          </p:nvPr>
        </p:nvSpPr>
        <p:spPr>
          <a:xfrm>
            <a:off x="1371600" y="3886200"/>
            <a:ext cx="6400800" cy="1752600"/>
          </a:xfrm>
          <a:extLst/>
        </p:spPr>
        <p:txBody>
          <a:bodyPr/>
          <a:lstStyle>
            <a:lvl1pPr marL="0" indent="0" algn="ctr">
              <a:buFont typeface="Arial" charset="0"/>
              <a:buNone/>
              <a:defRPr/>
            </a:lvl1pPr>
          </a:lstStyle>
          <a:p>
            <a:pPr lvl="0"/>
            <a:r>
              <a:rPr lang="en-US" noProof="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A917E285-30B4-8E46-88F0-F6CA38A97B8B}" type="slidenum">
              <a:rPr lang="en-US"/>
              <a:pPr>
                <a:defRPr/>
              </a:pPr>
              <a:t>‹#›</a:t>
            </a:fld>
            <a:endParaRPr lang="en-US"/>
          </a:p>
        </p:txBody>
      </p:sp>
    </p:spTree>
    <p:extLst>
      <p:ext uri="{BB962C8B-B14F-4D97-AF65-F5344CB8AC3E}">
        <p14:creationId xmlns:p14="http://schemas.microsoft.com/office/powerpoint/2010/main" val="281557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DB758B4-537D-4C41-90D5-6B2BBF4B95B9}" type="slidenum">
              <a:rPr lang="en-US"/>
              <a:pPr>
                <a:defRPr/>
              </a:pPr>
              <a:t>‹#›</a:t>
            </a:fld>
            <a:endParaRPr lang="en-US"/>
          </a:p>
        </p:txBody>
      </p:sp>
    </p:spTree>
    <p:extLst>
      <p:ext uri="{BB962C8B-B14F-4D97-AF65-F5344CB8AC3E}">
        <p14:creationId xmlns:p14="http://schemas.microsoft.com/office/powerpoint/2010/main" val="158955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8130871-8973-D048-AF3A-B3BC2F0070D2}" type="slidenum">
              <a:rPr lang="en-US"/>
              <a:pPr>
                <a:defRPr/>
              </a:pPr>
              <a:t>‹#›</a:t>
            </a:fld>
            <a:endParaRPr lang="en-US"/>
          </a:p>
        </p:txBody>
      </p:sp>
    </p:spTree>
    <p:extLst>
      <p:ext uri="{BB962C8B-B14F-4D97-AF65-F5344CB8AC3E}">
        <p14:creationId xmlns:p14="http://schemas.microsoft.com/office/powerpoint/2010/main" val="182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015F4B5-78CA-1848-ABF1-08C4CE3D79C1}" type="slidenum">
              <a:rPr lang="en-US"/>
              <a:pPr>
                <a:defRPr/>
              </a:pPr>
              <a:t>‹#›</a:t>
            </a:fld>
            <a:endParaRPr lang="en-US"/>
          </a:p>
        </p:txBody>
      </p:sp>
    </p:spTree>
    <p:extLst>
      <p:ext uri="{BB962C8B-B14F-4D97-AF65-F5344CB8AC3E}">
        <p14:creationId xmlns:p14="http://schemas.microsoft.com/office/powerpoint/2010/main" val="6957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B953C53D-F452-3642-9B73-E1F0F0CB0DC3}" type="slidenum">
              <a:rPr lang="en-US"/>
              <a:pPr>
                <a:defRPr/>
              </a:pPr>
              <a:t>‹#›</a:t>
            </a:fld>
            <a:endParaRPr lang="en-US"/>
          </a:p>
        </p:txBody>
      </p:sp>
    </p:spTree>
    <p:extLst>
      <p:ext uri="{BB962C8B-B14F-4D97-AF65-F5344CB8AC3E}">
        <p14:creationId xmlns:p14="http://schemas.microsoft.com/office/powerpoint/2010/main" val="355457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F0A6A00-3CE6-1B46-AF42-38F5D9ACF1AD}" type="slidenum">
              <a:rPr lang="en-US"/>
              <a:pPr>
                <a:defRPr/>
              </a:pPr>
              <a:t>‹#›</a:t>
            </a:fld>
            <a:endParaRPr lang="en-US"/>
          </a:p>
        </p:txBody>
      </p:sp>
    </p:spTree>
    <p:extLst>
      <p:ext uri="{BB962C8B-B14F-4D97-AF65-F5344CB8AC3E}">
        <p14:creationId xmlns:p14="http://schemas.microsoft.com/office/powerpoint/2010/main" val="11639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77DB1FC2-043D-5342-8F15-AA304826F35B}" type="slidenum">
              <a:rPr lang="en-US"/>
              <a:pPr>
                <a:defRPr/>
              </a:pPr>
              <a:t>‹#›</a:t>
            </a:fld>
            <a:endParaRPr lang="en-US"/>
          </a:p>
        </p:txBody>
      </p:sp>
    </p:spTree>
    <p:extLst>
      <p:ext uri="{BB962C8B-B14F-4D97-AF65-F5344CB8AC3E}">
        <p14:creationId xmlns:p14="http://schemas.microsoft.com/office/powerpoint/2010/main" val="324305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D6BBE93-CE82-6744-A0CE-573E13CC85B3}" type="slidenum">
              <a:rPr lang="en-US"/>
              <a:pPr>
                <a:defRPr/>
              </a:pPr>
              <a:t>‹#›</a:t>
            </a:fld>
            <a:endParaRPr lang="en-US"/>
          </a:p>
        </p:txBody>
      </p:sp>
    </p:spTree>
    <p:extLst>
      <p:ext uri="{BB962C8B-B14F-4D97-AF65-F5344CB8AC3E}">
        <p14:creationId xmlns:p14="http://schemas.microsoft.com/office/powerpoint/2010/main" val="18330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pPr>
                <a:defRPr/>
              </a:pPr>
              <a:t>‹#›</a:t>
            </a:fld>
            <a:endParaRPr lang="en-US"/>
          </a:p>
        </p:txBody>
      </p:sp>
    </p:spTree>
    <p:extLst>
      <p:ext uri="{BB962C8B-B14F-4D97-AF65-F5344CB8AC3E}">
        <p14:creationId xmlns:p14="http://schemas.microsoft.com/office/powerpoint/2010/main" val="7713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DE9E719-DCC7-4648-81EA-72B5FC2722BF}" type="slidenum">
              <a:rPr lang="en-US"/>
              <a:pPr>
                <a:defRPr/>
              </a:pPr>
              <a:t>‹#›</a:t>
            </a:fld>
            <a:endParaRPr lang="en-US"/>
          </a:p>
        </p:txBody>
      </p:sp>
    </p:spTree>
    <p:extLst>
      <p:ext uri="{BB962C8B-B14F-4D97-AF65-F5344CB8AC3E}">
        <p14:creationId xmlns:p14="http://schemas.microsoft.com/office/powerpoint/2010/main" val="1910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92422B0-76E3-2D45-8229-BA2BA65A13B3}" type="slidenum">
              <a:rPr lang="en-US"/>
              <a:pPr>
                <a:defRPr/>
              </a:pPr>
              <a:t>‹#›</a:t>
            </a:fld>
            <a:endParaRPr lang="en-US"/>
          </a:p>
        </p:txBody>
      </p:sp>
    </p:spTree>
    <p:extLst>
      <p:ext uri="{BB962C8B-B14F-4D97-AF65-F5344CB8AC3E}">
        <p14:creationId xmlns:p14="http://schemas.microsoft.com/office/powerpoint/2010/main" val="351267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678AC81-BA22-1C43-8E9B-96E896DB0A20}" type="slidenum">
              <a:rPr lang="en-US"/>
              <a:pPr>
                <a:defRPr/>
              </a:pPr>
              <a:t>‹#›</a:t>
            </a:fld>
            <a:endParaRPr lang="en-US"/>
          </a:p>
        </p:txBody>
      </p:sp>
    </p:spTree>
    <p:extLst>
      <p:ext uri="{BB962C8B-B14F-4D97-AF65-F5344CB8AC3E}">
        <p14:creationId xmlns:p14="http://schemas.microsoft.com/office/powerpoint/2010/main" val="63189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EC7BB-D550-7049-9500-8E04A6F9139E}" type="slidenum">
              <a:rPr lang="en-US"/>
              <a:pPr>
                <a:defRPr/>
              </a:pPr>
              <a:t>‹#›</a:t>
            </a:fld>
            <a:endParaRPr lang="en-US"/>
          </a:p>
        </p:txBody>
      </p:sp>
    </p:spTree>
    <p:extLst>
      <p:ext uri="{BB962C8B-B14F-4D97-AF65-F5344CB8AC3E}">
        <p14:creationId xmlns:p14="http://schemas.microsoft.com/office/powerpoint/2010/main" val="404085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C6934-E49E-814C-8FB0-EC7973AE67F1}" type="slidenum">
              <a:rPr lang="en-US"/>
              <a:pPr>
                <a:defRPr/>
              </a:pPr>
              <a:t>‹#›</a:t>
            </a:fld>
            <a:endParaRPr lang="en-US"/>
          </a:p>
        </p:txBody>
      </p:sp>
    </p:spTree>
    <p:extLst>
      <p:ext uri="{BB962C8B-B14F-4D97-AF65-F5344CB8AC3E}">
        <p14:creationId xmlns:p14="http://schemas.microsoft.com/office/powerpoint/2010/main" val="108953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22C0E-21EA-AC42-BFB1-1CA190D275FB}" type="slidenum">
              <a:rPr lang="en-US"/>
              <a:pPr>
                <a:defRPr/>
              </a:pPr>
              <a:t>‹#›</a:t>
            </a:fld>
            <a:endParaRPr lang="en-US"/>
          </a:p>
        </p:txBody>
      </p:sp>
    </p:spTree>
    <p:extLst>
      <p:ext uri="{BB962C8B-B14F-4D97-AF65-F5344CB8AC3E}">
        <p14:creationId xmlns:p14="http://schemas.microsoft.com/office/powerpoint/2010/main" val="2243158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A065F-D975-5A4C-8E85-61737153A788}" type="slidenum">
              <a:rPr lang="en-US"/>
              <a:pPr>
                <a:defRPr/>
              </a:pPr>
              <a:t>‹#›</a:t>
            </a:fld>
            <a:endParaRPr lang="en-US"/>
          </a:p>
        </p:txBody>
      </p:sp>
    </p:spTree>
    <p:extLst>
      <p:ext uri="{BB962C8B-B14F-4D97-AF65-F5344CB8AC3E}">
        <p14:creationId xmlns:p14="http://schemas.microsoft.com/office/powerpoint/2010/main" val="2542986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864F0-2E88-E34A-A124-191ADA2774C7}" type="slidenum">
              <a:rPr lang="en-US"/>
              <a:pPr>
                <a:defRPr/>
              </a:pPr>
              <a:t>‹#›</a:t>
            </a:fld>
            <a:endParaRPr lang="en-US"/>
          </a:p>
        </p:txBody>
      </p:sp>
    </p:spTree>
    <p:extLst>
      <p:ext uri="{BB962C8B-B14F-4D97-AF65-F5344CB8AC3E}">
        <p14:creationId xmlns:p14="http://schemas.microsoft.com/office/powerpoint/2010/main" val="369672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AAB0FE-8154-A647-8F2B-081CA71CDF98}" type="slidenum">
              <a:rPr lang="en-US"/>
              <a:pPr>
                <a:defRPr/>
              </a:pPr>
              <a:t>‹#›</a:t>
            </a:fld>
            <a:endParaRPr lang="en-US"/>
          </a:p>
        </p:txBody>
      </p:sp>
    </p:spTree>
    <p:extLst>
      <p:ext uri="{BB962C8B-B14F-4D97-AF65-F5344CB8AC3E}">
        <p14:creationId xmlns:p14="http://schemas.microsoft.com/office/powerpoint/2010/main" val="204443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AE6DCC-6588-484D-942E-6224775E6A6B}" type="slidenum">
              <a:rPr lang="en-US"/>
              <a:pPr>
                <a:defRPr/>
              </a:pPr>
              <a:t>‹#›</a:t>
            </a:fld>
            <a:endParaRPr lang="en-US"/>
          </a:p>
        </p:txBody>
      </p:sp>
    </p:spTree>
    <p:extLst>
      <p:ext uri="{BB962C8B-B14F-4D97-AF65-F5344CB8AC3E}">
        <p14:creationId xmlns:p14="http://schemas.microsoft.com/office/powerpoint/2010/main" val="25564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pPr>
                <a:defRPr/>
              </a:pPr>
              <a:t>‹#›</a:t>
            </a:fld>
            <a:endParaRPr lang="en-US"/>
          </a:p>
        </p:txBody>
      </p:sp>
    </p:spTree>
    <p:extLst>
      <p:ext uri="{BB962C8B-B14F-4D97-AF65-F5344CB8AC3E}">
        <p14:creationId xmlns:p14="http://schemas.microsoft.com/office/powerpoint/2010/main" val="3372261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289BC-F277-D041-B1CB-FE605BCAEF99}" type="slidenum">
              <a:rPr lang="en-US"/>
              <a:pPr>
                <a:defRPr/>
              </a:pPr>
              <a:t>‹#›</a:t>
            </a:fld>
            <a:endParaRPr lang="en-US"/>
          </a:p>
        </p:txBody>
      </p:sp>
    </p:spTree>
    <p:extLst>
      <p:ext uri="{BB962C8B-B14F-4D97-AF65-F5344CB8AC3E}">
        <p14:creationId xmlns:p14="http://schemas.microsoft.com/office/powerpoint/2010/main" val="538599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D3C79-E00B-3A45-BCDE-D9BF1906ABEC}" type="slidenum">
              <a:rPr lang="en-US"/>
              <a:pPr>
                <a:defRPr/>
              </a:pPr>
              <a:t>‹#›</a:t>
            </a:fld>
            <a:endParaRPr lang="en-US"/>
          </a:p>
        </p:txBody>
      </p:sp>
    </p:spTree>
    <p:extLst>
      <p:ext uri="{BB962C8B-B14F-4D97-AF65-F5344CB8AC3E}">
        <p14:creationId xmlns:p14="http://schemas.microsoft.com/office/powerpoint/2010/main" val="1553519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49554-06C0-414B-9B5B-5302F81C276F}" type="slidenum">
              <a:rPr lang="en-US"/>
              <a:pPr>
                <a:defRPr/>
              </a:pPr>
              <a:t>‹#›</a:t>
            </a:fld>
            <a:endParaRPr lang="en-US"/>
          </a:p>
        </p:txBody>
      </p:sp>
    </p:spTree>
    <p:extLst>
      <p:ext uri="{BB962C8B-B14F-4D97-AF65-F5344CB8AC3E}">
        <p14:creationId xmlns:p14="http://schemas.microsoft.com/office/powerpoint/2010/main" val="1459275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E746F-7A84-FA4C-A7B7-37E35CECD075}" type="slidenum">
              <a:rPr lang="en-US"/>
              <a:pPr>
                <a:defRPr/>
              </a:pPr>
              <a:t>‹#›</a:t>
            </a:fld>
            <a:endParaRPr lang="en-US"/>
          </a:p>
        </p:txBody>
      </p:sp>
    </p:spTree>
    <p:extLst>
      <p:ext uri="{BB962C8B-B14F-4D97-AF65-F5344CB8AC3E}">
        <p14:creationId xmlns:p14="http://schemas.microsoft.com/office/powerpoint/2010/main" val="427679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B42294D-F39B-C149-AE87-2CAE451BBAA1}" type="slidenum">
              <a:rPr lang="en-US"/>
              <a:pPr>
                <a:defRPr/>
              </a:pPr>
              <a:t>‹#›</a:t>
            </a:fld>
            <a:endParaRPr lang="en-US"/>
          </a:p>
        </p:txBody>
      </p:sp>
    </p:spTree>
    <p:extLst>
      <p:ext uri="{BB962C8B-B14F-4D97-AF65-F5344CB8AC3E}">
        <p14:creationId xmlns:p14="http://schemas.microsoft.com/office/powerpoint/2010/main" val="200266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1A704A1-4202-EC49-836A-1309156B08C6}" type="slidenum">
              <a:rPr lang="en-US"/>
              <a:pPr>
                <a:defRPr/>
              </a:pPr>
              <a:t>‹#›</a:t>
            </a:fld>
            <a:endParaRPr lang="en-US"/>
          </a:p>
        </p:txBody>
      </p:sp>
    </p:spTree>
    <p:extLst>
      <p:ext uri="{BB962C8B-B14F-4D97-AF65-F5344CB8AC3E}">
        <p14:creationId xmlns:p14="http://schemas.microsoft.com/office/powerpoint/2010/main" val="3733482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2B1ABAA-5900-FA48-B25C-1162600138D0}" type="slidenum">
              <a:rPr lang="en-US"/>
              <a:pPr>
                <a:defRPr/>
              </a:pPr>
              <a:t>‹#›</a:t>
            </a:fld>
            <a:endParaRPr lang="en-US"/>
          </a:p>
        </p:txBody>
      </p:sp>
    </p:spTree>
    <p:extLst>
      <p:ext uri="{BB962C8B-B14F-4D97-AF65-F5344CB8AC3E}">
        <p14:creationId xmlns:p14="http://schemas.microsoft.com/office/powerpoint/2010/main" val="350692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9F9F060-8A96-4D4F-BF44-A2CAAB51E430}" type="slidenum">
              <a:rPr lang="en-US"/>
              <a:pPr>
                <a:defRPr/>
              </a:pPr>
              <a:t>‹#›</a:t>
            </a:fld>
            <a:endParaRPr lang="en-US"/>
          </a:p>
        </p:txBody>
      </p:sp>
    </p:spTree>
    <p:extLst>
      <p:ext uri="{BB962C8B-B14F-4D97-AF65-F5344CB8AC3E}">
        <p14:creationId xmlns:p14="http://schemas.microsoft.com/office/powerpoint/2010/main" val="57930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27DA4FE-210C-0A4A-80CB-A7D767B83E9D}" type="slidenum">
              <a:rPr lang="en-US"/>
              <a:pPr>
                <a:defRPr/>
              </a:pPr>
              <a:t>‹#›</a:t>
            </a:fld>
            <a:endParaRPr lang="en-US"/>
          </a:p>
        </p:txBody>
      </p:sp>
    </p:spTree>
    <p:extLst>
      <p:ext uri="{BB962C8B-B14F-4D97-AF65-F5344CB8AC3E}">
        <p14:creationId xmlns:p14="http://schemas.microsoft.com/office/powerpoint/2010/main" val="274902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1749119-D8F3-D44C-ADD6-C5E77FB922E9}" type="slidenum">
              <a:rPr lang="en-US"/>
              <a:pPr>
                <a:defRPr/>
              </a:pPr>
              <a:t>‹#›</a:t>
            </a:fld>
            <a:endParaRPr lang="en-US"/>
          </a:p>
        </p:txBody>
      </p:sp>
    </p:spTree>
    <p:extLst>
      <p:ext uri="{BB962C8B-B14F-4D97-AF65-F5344CB8AC3E}">
        <p14:creationId xmlns:p14="http://schemas.microsoft.com/office/powerpoint/2010/main" val="385546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pPr>
                <a:defRPr/>
              </a:pPr>
              <a:t>‹#›</a:t>
            </a:fld>
            <a:endParaRPr lang="en-US"/>
          </a:p>
        </p:txBody>
      </p:sp>
    </p:spTree>
    <p:extLst>
      <p:ext uri="{BB962C8B-B14F-4D97-AF65-F5344CB8AC3E}">
        <p14:creationId xmlns:p14="http://schemas.microsoft.com/office/powerpoint/2010/main" val="278933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9F34C62F-6ADB-614C-857F-8D0EBD21257C}" type="slidenum">
              <a:rPr lang="en-US"/>
              <a:pPr>
                <a:defRPr/>
              </a:pPr>
              <a:t>‹#›</a:t>
            </a:fld>
            <a:endParaRPr lang="en-US"/>
          </a:p>
        </p:txBody>
      </p:sp>
    </p:spTree>
    <p:extLst>
      <p:ext uri="{BB962C8B-B14F-4D97-AF65-F5344CB8AC3E}">
        <p14:creationId xmlns:p14="http://schemas.microsoft.com/office/powerpoint/2010/main" val="3281498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8F5B184-AA5D-A244-9A80-5B32A2CEC959}" type="slidenum">
              <a:rPr lang="en-US"/>
              <a:pPr>
                <a:defRPr/>
              </a:pPr>
              <a:t>‹#›</a:t>
            </a:fld>
            <a:endParaRPr lang="en-US"/>
          </a:p>
        </p:txBody>
      </p:sp>
    </p:spTree>
    <p:extLst>
      <p:ext uri="{BB962C8B-B14F-4D97-AF65-F5344CB8AC3E}">
        <p14:creationId xmlns:p14="http://schemas.microsoft.com/office/powerpoint/2010/main" val="1899189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4CC51CE-968C-BA4D-ABD2-213B5C075F36}" type="slidenum">
              <a:rPr lang="en-US"/>
              <a:pPr>
                <a:defRPr/>
              </a:pPr>
              <a:t>‹#›</a:t>
            </a:fld>
            <a:endParaRPr lang="en-US"/>
          </a:p>
        </p:txBody>
      </p:sp>
    </p:spTree>
    <p:extLst>
      <p:ext uri="{BB962C8B-B14F-4D97-AF65-F5344CB8AC3E}">
        <p14:creationId xmlns:p14="http://schemas.microsoft.com/office/powerpoint/2010/main" val="4274938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197F4FB-F988-9B4F-9A94-5734F6E44CE5}" type="slidenum">
              <a:rPr lang="en-US"/>
              <a:pPr>
                <a:defRPr/>
              </a:pPr>
              <a:t>‹#›</a:t>
            </a:fld>
            <a:endParaRPr lang="en-US"/>
          </a:p>
        </p:txBody>
      </p:sp>
    </p:spTree>
    <p:extLst>
      <p:ext uri="{BB962C8B-B14F-4D97-AF65-F5344CB8AC3E}">
        <p14:creationId xmlns:p14="http://schemas.microsoft.com/office/powerpoint/2010/main" val="2086416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2366581-4A55-1646-B12D-B46AC151AED4}" type="slidenum">
              <a:rPr lang="en-US"/>
              <a:pPr>
                <a:defRPr/>
              </a:pPr>
              <a:t>‹#›</a:t>
            </a:fld>
            <a:endParaRPr lang="en-US"/>
          </a:p>
        </p:txBody>
      </p:sp>
    </p:spTree>
    <p:extLst>
      <p:ext uri="{BB962C8B-B14F-4D97-AF65-F5344CB8AC3E}">
        <p14:creationId xmlns:p14="http://schemas.microsoft.com/office/powerpoint/2010/main" val="291074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pPr>
                <a:defRPr/>
              </a:pPr>
              <a:t>‹#›</a:t>
            </a:fld>
            <a:endParaRPr lang="en-US"/>
          </a:p>
        </p:txBody>
      </p:sp>
    </p:spTree>
    <p:extLst>
      <p:ext uri="{BB962C8B-B14F-4D97-AF65-F5344CB8AC3E}">
        <p14:creationId xmlns:p14="http://schemas.microsoft.com/office/powerpoint/2010/main" val="103896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pPr>
                <a:defRPr/>
              </a:pPr>
              <a:t>‹#›</a:t>
            </a:fld>
            <a:endParaRPr lang="en-US"/>
          </a:p>
        </p:txBody>
      </p:sp>
    </p:spTree>
    <p:extLst>
      <p:ext uri="{BB962C8B-B14F-4D97-AF65-F5344CB8AC3E}">
        <p14:creationId xmlns:p14="http://schemas.microsoft.com/office/powerpoint/2010/main" val="289710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pPr>
                <a:defRPr/>
              </a:pPr>
              <a:t>‹#›</a:t>
            </a:fld>
            <a:endParaRPr lang="en-US"/>
          </a:p>
        </p:txBody>
      </p:sp>
    </p:spTree>
    <p:extLst>
      <p:ext uri="{BB962C8B-B14F-4D97-AF65-F5344CB8AC3E}">
        <p14:creationId xmlns:p14="http://schemas.microsoft.com/office/powerpoint/2010/main" val="143863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pPr>
                <a:defRPr/>
              </a:pPr>
              <a:t>‹#›</a:t>
            </a:fld>
            <a:endParaRPr lang="en-US"/>
          </a:p>
        </p:txBody>
      </p:sp>
    </p:spTree>
    <p:extLst>
      <p:ext uri="{BB962C8B-B14F-4D97-AF65-F5344CB8AC3E}">
        <p14:creationId xmlns:p14="http://schemas.microsoft.com/office/powerpoint/2010/main" val="36162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pPr>
                <a:defRPr/>
              </a:pPr>
              <a:t>‹#›</a:t>
            </a:fld>
            <a:endParaRPr lang="en-US"/>
          </a:p>
        </p:txBody>
      </p:sp>
    </p:spTree>
    <p:extLst>
      <p:ext uri="{BB962C8B-B14F-4D97-AF65-F5344CB8AC3E}">
        <p14:creationId xmlns:p14="http://schemas.microsoft.com/office/powerpoint/2010/main" val="383379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a:ex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4DF64650-6917-C04A-801E-90033B13A5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0948BF82-0DA0-0340-9BC5-337AEDF79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9CCBE88-E2F6-7F43-9521-C3A08DE367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a:xfrm>
            <a:off x="304800" y="609600"/>
            <a:ext cx="8305800" cy="5334000"/>
          </a:xfrm>
          <a:effectLst>
            <a:outerShdw blurRad="63500" dist="107763" dir="8100000" algn="ctr" rotWithShape="0">
              <a:srgbClr val="000000">
                <a:alpha val="74998"/>
              </a:srgbClr>
            </a:outerShdw>
          </a:effectLst>
        </p:spPr>
        <p:txBody>
          <a:bodyPr/>
          <a:lstStyle/>
          <a:p>
            <a:pPr eaLnBrk="1" hangingPunct="1">
              <a:defRPr/>
            </a:pPr>
            <a:r>
              <a:rPr lang="en-US" sz="3600" dirty="0" err="1">
                <a:latin typeface="Arial" charset="0"/>
                <a:ea typeface="ＭＳ Ｐゴシック" charset="0"/>
                <a:cs typeface="ＭＳ Ｐゴシック" charset="0"/>
              </a:rPr>
              <a:t>Kawicham</a:t>
            </a:r>
            <a:r>
              <a:rPr lang="en-US" sz="3600" dirty="0">
                <a:latin typeface="Arial" charset="0"/>
                <a:ea typeface="ＭＳ Ｐゴシック" charset="0"/>
                <a:cs typeface="ＭＳ Ｐゴシック" charset="0"/>
              </a:rPr>
              <a:t> </a:t>
            </a:r>
            <a:r>
              <a:rPr lang="en-US" sz="3600" dirty="0" err="1">
                <a:latin typeface="Arial" charset="0"/>
                <a:ea typeface="ＭＳ Ｐゴシック" charset="0"/>
                <a:cs typeface="ＭＳ Ｐゴシック" charset="0"/>
              </a:rPr>
              <a:t>dinbo</a:t>
            </a:r>
            <a:r>
              <a:rPr lang="en-US" sz="3600" dirty="0">
                <a:latin typeface="Arial" charset="0"/>
                <a:ea typeface="ＭＳ Ｐゴシック" charset="0"/>
                <a:cs typeface="ＭＳ Ｐゴシック" charset="0"/>
              </a:rPr>
              <a:t> </a:t>
            </a:r>
            <a:r>
              <a:rPr lang="en-US" sz="3600" dirty="0" err="1">
                <a:latin typeface="Arial" charset="0"/>
                <a:ea typeface="ＭＳ Ｐゴシック" charset="0"/>
                <a:cs typeface="ＭＳ Ｐゴシック" charset="0"/>
              </a:rPr>
              <a:t>pathak</a:t>
            </a:r>
            <a:r>
              <a:rPr lang="en-US" sz="3600" dirty="0">
                <a:latin typeface="Arial" charset="0"/>
                <a:ea typeface="ＭＳ Ｐゴシック" charset="0"/>
                <a:cs typeface="ＭＳ Ｐゴシック" charset="0"/>
              </a:rPr>
              <a:t> </a:t>
            </a:r>
            <a:r>
              <a:rPr lang="en-US" sz="3600" dirty="0" err="1">
                <a:latin typeface="Arial" charset="0"/>
                <a:ea typeface="ＭＳ Ｐゴシック" charset="0"/>
                <a:cs typeface="ＭＳ Ｐゴシック" charset="0"/>
              </a:rPr>
              <a:t>pajai</a:t>
            </a:r>
            <a:r>
              <a:rPr lang="en-US" sz="3600" dirty="0">
                <a:latin typeface="Arial" charset="0"/>
                <a:ea typeface="ＭＳ Ｐゴシック" charset="0"/>
                <a:cs typeface="ＭＳ Ｐゴシック" charset="0"/>
              </a:rPr>
              <a:t>:</a:t>
            </a:r>
            <a:br>
              <a:rPr lang="en-US" sz="3600" dirty="0">
                <a:latin typeface="Arial" charset="0"/>
                <a:ea typeface="ＭＳ Ｐゴシック" charset="0"/>
                <a:cs typeface="ＭＳ Ｐゴシック" charset="0"/>
              </a:rPr>
            </a:br>
            <a:r>
              <a:rPr lang="en-US" sz="3600" i="1" dirty="0">
                <a:latin typeface="Arial" charset="0"/>
                <a:ea typeface="ＭＳ Ｐゴシック" charset="0"/>
                <a:cs typeface="ＭＳ Ｐゴシック" charset="0"/>
              </a:rPr>
              <a:t>Pathak </a:t>
            </a:r>
            <a:r>
              <a:rPr lang="en-US" sz="3600" i="1" dirty="0" err="1">
                <a:latin typeface="Arial" charset="0"/>
                <a:ea typeface="ＭＳ Ｐゴシック" charset="0"/>
                <a:cs typeface="ＭＳ Ｐゴシック" charset="0"/>
              </a:rPr>
              <a:t>pajai</a:t>
            </a:r>
            <a:r>
              <a:rPr lang="en-US" sz="3600" i="1" dirty="0">
                <a:latin typeface="Arial" charset="0"/>
                <a:ea typeface="ＭＳ Ｐゴシック" charset="0"/>
                <a:cs typeface="ＭＳ Ｐゴシック" charset="0"/>
              </a:rPr>
              <a:t> </a:t>
            </a:r>
            <a:br>
              <a:rPr lang="en-US" sz="3600" i="1" dirty="0">
                <a:latin typeface="Arial" charset="0"/>
                <a:ea typeface="ＭＳ Ｐゴシック" charset="0"/>
                <a:cs typeface="ＭＳ Ｐゴシック" charset="0"/>
              </a:rPr>
            </a:br>
            <a:r>
              <a:rPr lang="en-US" sz="3600" i="1" dirty="0">
                <a:latin typeface="Arial" charset="0"/>
                <a:ea typeface="ＭＳ Ｐゴシック" charset="0"/>
                <a:cs typeface="ＭＳ Ｐゴシック" charset="0"/>
              </a:rPr>
              <a:t>Din </a:t>
            </a:r>
            <a:r>
              <a:rPr lang="en-US" sz="3600" i="1" dirty="0" err="1">
                <a:latin typeface="Arial" charset="0"/>
                <a:ea typeface="ＭＳ Ｐゴシック" charset="0"/>
                <a:cs typeface="ＭＳ Ｐゴシック" charset="0"/>
              </a:rPr>
              <a:t>maraa</a:t>
            </a:r>
            <a:r>
              <a:rPr lang="en-US" sz="3600" i="1" dirty="0">
                <a:latin typeface="Arial" charset="0"/>
                <a:ea typeface="ＭＳ Ｐゴシック" charset="0"/>
                <a:cs typeface="ＭＳ Ｐゴシック" charset="0"/>
              </a:rPr>
              <a:t> </a:t>
            </a:r>
            <a:r>
              <a:rPr lang="en-US" sz="3600" i="1" dirty="0" err="1">
                <a:latin typeface="Arial" charset="0"/>
                <a:ea typeface="ＭＳ Ｐゴシック" charset="0"/>
                <a:cs typeface="ＭＳ Ｐゴシック" charset="0"/>
              </a:rPr>
              <a:t>padbo</a:t>
            </a:r>
            <a:r>
              <a:rPr lang="en-US" sz="3600" i="1" dirty="0">
                <a:latin typeface="Arial" charset="0"/>
                <a:ea typeface="ＭＳ Ｐゴシック" charset="0"/>
                <a:cs typeface="ＭＳ Ｐゴシック" charset="0"/>
              </a:rPr>
              <a:t> </a:t>
            </a:r>
            <a:r>
              <a:rPr lang="en-US" sz="3600" i="1" dirty="0" err="1">
                <a:latin typeface="Arial" charset="0"/>
                <a:ea typeface="ＭＳ Ｐゴシック" charset="0"/>
                <a:cs typeface="ＭＳ Ｐゴシック" charset="0"/>
              </a:rPr>
              <a:t>kawicham</a:t>
            </a:r>
            <a:r>
              <a:rPr lang="en-US" sz="3600" i="1" dirty="0">
                <a:latin typeface="Arial" charset="0"/>
                <a:ea typeface="ＭＳ Ｐゴシック" charset="0"/>
                <a:cs typeface="ＭＳ Ｐゴシック" charset="0"/>
              </a:rPr>
              <a:t> </a:t>
            </a:r>
            <a:r>
              <a:rPr lang="en-US" sz="3600" i="1" dirty="0" err="1">
                <a:latin typeface="Arial" charset="0"/>
                <a:ea typeface="ＭＳ Ｐゴシック" charset="0"/>
                <a:cs typeface="ＭＳ Ｐゴシック" charset="0"/>
              </a:rPr>
              <a:t>paoronra</a:t>
            </a:r>
            <a:endParaRPr lang="en-US" sz="3600" dirty="0">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3419475" y="6021388"/>
            <a:ext cx="5648325" cy="7080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fontAlgn="auto" hangingPunct="1">
              <a:spcBef>
                <a:spcPts val="0"/>
              </a:spcBef>
              <a:spcAft>
                <a:spcPts val="0"/>
              </a:spcAft>
              <a:defRPr/>
            </a:pPr>
            <a:r>
              <a:rPr lang="en-US" sz="2000" b="1" kern="0" dirty="0">
                <a:solidFill>
                  <a:srgbClr val="FFFFFF"/>
                </a:solidFill>
                <a:latin typeface="Arial"/>
                <a:ea typeface="ＭＳ Ｐゴシック" charset="-128"/>
                <a:cs typeface="Arial"/>
              </a:rPr>
              <a:t>Dr. Rick Griffith, Singapore Bible College</a:t>
            </a:r>
          </a:p>
          <a:p>
            <a:pPr algn="ctr" eaLnBrk="1" fontAlgn="auto" hangingPunct="1">
              <a:spcBef>
                <a:spcPts val="0"/>
              </a:spcBef>
              <a:spcAft>
                <a:spcPts val="0"/>
              </a:spcAft>
              <a:defRPr/>
            </a:pPr>
            <a:r>
              <a:rPr lang="en-US" sz="2000" b="1" kern="0" dirty="0" err="1">
                <a:solidFill>
                  <a:srgbClr val="FFFFFF"/>
                </a:solidFill>
                <a:latin typeface="Arial"/>
                <a:ea typeface="ＭＳ Ｐゴシック" charset="-128"/>
                <a:cs typeface="Arial"/>
              </a:rPr>
              <a:t>BibleStudyDownloads.org</a:t>
            </a:r>
            <a:endParaRPr lang="en-US" sz="2000" b="1" kern="0" dirty="0">
              <a:solidFill>
                <a:srgbClr val="FFFFFF"/>
              </a:solidFill>
              <a:latin typeface="Arial"/>
              <a:ea typeface="ＭＳ Ｐゴシック" charset="-128"/>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57200" y="1676400"/>
            <a:ext cx="7848600" cy="584775"/>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3200" b="1" dirty="0" err="1">
                <a:solidFill>
                  <a:srgbClr val="F7D7FD"/>
                </a:solidFill>
                <a:latin typeface="Arial"/>
                <a:cs typeface="Arial"/>
              </a:rPr>
              <a:t>Malaibo</a:t>
            </a:r>
            <a:r>
              <a:rPr lang="en-US" sz="3200" b="1" dirty="0">
                <a:solidFill>
                  <a:srgbClr val="F7D7FD"/>
                </a:solidFill>
                <a:latin typeface="Arial"/>
                <a:cs typeface="Arial"/>
              </a:rPr>
              <a:t> </a:t>
            </a:r>
            <a:r>
              <a:rPr lang="en-US" sz="3200" b="1" dirty="0" err="1">
                <a:solidFill>
                  <a:srgbClr val="F7D7FD"/>
                </a:solidFill>
                <a:latin typeface="Arial"/>
                <a:cs typeface="Arial"/>
              </a:rPr>
              <a:t>khatdi</a:t>
            </a:r>
            <a:r>
              <a:rPr lang="en-US" sz="3200" b="1" dirty="0">
                <a:solidFill>
                  <a:srgbClr val="F7D7FD"/>
                </a:solidFill>
                <a:latin typeface="Arial"/>
                <a:cs typeface="Arial"/>
              </a:rPr>
              <a:t> </a:t>
            </a:r>
            <a:r>
              <a:rPr lang="en-US" sz="3200" b="1" dirty="0" err="1">
                <a:solidFill>
                  <a:srgbClr val="F7D7FD"/>
                </a:solidFill>
                <a:latin typeface="Arial"/>
                <a:cs typeface="Arial"/>
              </a:rPr>
              <a:t>Lenkhaibo</a:t>
            </a:r>
            <a:endParaRPr lang="en-US" sz="3200" b="1" dirty="0">
              <a:solidFill>
                <a:srgbClr val="F7D7FD"/>
              </a:solidFill>
              <a:latin typeface="Arial"/>
              <a:cs typeface="Arial"/>
            </a:endParaRP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4038" name="Rectangle 6"/>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3600" b="1" dirty="0">
                <a:solidFill>
                  <a:schemeClr val="bg1"/>
                </a:solidFill>
                <a:latin typeface="Arial" charset="0"/>
                <a:ea typeface="Osaka" charset="0"/>
                <a:cs typeface="Arial" charset="0"/>
              </a:rPr>
              <a:t>Din </a:t>
            </a:r>
            <a:r>
              <a:rPr lang="en-US" sz="3600" b="1" dirty="0" err="1">
                <a:solidFill>
                  <a:schemeClr val="bg1"/>
                </a:solidFill>
                <a:latin typeface="Arial" charset="0"/>
                <a:ea typeface="Osaka" charset="0"/>
                <a:cs typeface="Arial" charset="0"/>
              </a:rPr>
              <a:t>maraa</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padbo</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pajai</a:t>
            </a:r>
            <a:endParaRPr lang="en-US" sz="3600" b="1" dirty="0">
              <a:solidFill>
                <a:schemeClr val="bg1"/>
              </a:solidFill>
              <a:latin typeface="Arial" charset="0"/>
              <a:ea typeface="Osaka" charset="0"/>
              <a:cs typeface="Arial" charset="0"/>
            </a:endParaRPr>
          </a:p>
        </p:txBody>
      </p:sp>
      <p:sp>
        <p:nvSpPr>
          <p:cNvPr id="67589"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44040" name="Text Box 8"/>
          <p:cNvSpPr txBox="1">
            <a:spLocks noChangeArrowheads="1"/>
          </p:cNvSpPr>
          <p:nvPr/>
        </p:nvSpPr>
        <p:spPr bwMode="auto">
          <a:xfrm>
            <a:off x="762000" y="4267200"/>
            <a:ext cx="1752600" cy="1384995"/>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b="1" dirty="0" err="1">
                <a:solidFill>
                  <a:schemeClr val="bg1"/>
                </a:solidFill>
                <a:cs typeface="Arial" charset="0"/>
              </a:rPr>
              <a:t>Makum</a:t>
            </a:r>
            <a:r>
              <a:rPr lang="en-US" sz="2800" b="1" dirty="0">
                <a:solidFill>
                  <a:schemeClr val="bg1"/>
                </a:solidFill>
                <a:cs typeface="Arial" charset="0"/>
              </a:rPr>
              <a:t> </a:t>
            </a:r>
            <a:r>
              <a:rPr lang="en-US" sz="2800" b="1" dirty="0" err="1">
                <a:solidFill>
                  <a:schemeClr val="bg1"/>
                </a:solidFill>
                <a:cs typeface="Arial" charset="0"/>
              </a:rPr>
              <a:t>ariak</a:t>
            </a:r>
            <a:r>
              <a:rPr lang="en-US" sz="2800" b="1" dirty="0">
                <a:solidFill>
                  <a:schemeClr val="bg1"/>
                </a:solidFill>
                <a:cs typeface="Arial" charset="0"/>
              </a:rPr>
              <a:t> </a:t>
            </a:r>
            <a:r>
              <a:rPr lang="en-US" sz="2800" b="1" dirty="0" err="1">
                <a:solidFill>
                  <a:schemeClr val="bg1"/>
                </a:solidFill>
                <a:cs typeface="Arial" charset="0"/>
              </a:rPr>
              <a:t>khuang</a:t>
            </a:r>
            <a:endParaRPr lang="en-US" sz="2800" b="1" dirty="0">
              <a:solidFill>
                <a:schemeClr val="bg1"/>
              </a:solidFill>
              <a:cs typeface="Arial"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rgbClr val="F7D7FD"/>
          </a:solidFill>
          <a:ln w="9525">
            <a:solidFill>
              <a:schemeClr val="tx1"/>
            </a:solidFill>
            <a:miter lim="800000"/>
            <a:headEnd/>
            <a:tailEnd/>
          </a:ln>
        </p:spPr>
        <p:txBody>
          <a:bodyPr wrap="none" anchor="ctr"/>
          <a:lstStyle/>
          <a:p>
            <a:pPr algn="ctr"/>
            <a:endParaRPr lang="en-US">
              <a:cs typeface="Arial" charset="0"/>
            </a:endParaRPr>
          </a:p>
        </p:txBody>
      </p:sp>
      <p:sp>
        <p:nvSpPr>
          <p:cNvPr id="44045" name="Text Box 13"/>
          <p:cNvSpPr txBox="1">
            <a:spLocks noChangeArrowheads="1"/>
          </p:cNvSpPr>
          <p:nvPr/>
        </p:nvSpPr>
        <p:spPr bwMode="auto">
          <a:xfrm>
            <a:off x="3429000" y="2663825"/>
            <a:ext cx="4521879"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cs typeface="Arial" charset="0"/>
              </a:rPr>
              <a:t>I.   </a:t>
            </a:r>
            <a:r>
              <a:rPr lang="en-US" sz="2800" b="1" dirty="0" err="1">
                <a:cs typeface="Arial" charset="0"/>
              </a:rPr>
              <a:t>Alam</a:t>
            </a:r>
            <a:r>
              <a:rPr lang="en-US" sz="2800" b="1" dirty="0">
                <a:cs typeface="Arial" charset="0"/>
              </a:rPr>
              <a:t>-e </a:t>
            </a:r>
            <a:r>
              <a:rPr lang="en-US" sz="2800" b="1" dirty="0" err="1">
                <a:cs typeface="Arial" charset="0"/>
              </a:rPr>
              <a:t>makum</a:t>
            </a:r>
            <a:r>
              <a:rPr lang="en-US" sz="2800" b="1" dirty="0">
                <a:cs typeface="Arial" charset="0"/>
              </a:rPr>
              <a:t> </a:t>
            </a:r>
            <a:r>
              <a:rPr lang="en-US" sz="2800" b="1" dirty="0" err="1">
                <a:cs typeface="Arial" charset="0"/>
              </a:rPr>
              <a:t>dibo</a:t>
            </a:r>
            <a:r>
              <a:rPr lang="en-US" sz="2800" b="1" dirty="0">
                <a:cs typeface="Arial" charset="0"/>
              </a:rPr>
              <a:t> </a:t>
            </a:r>
            <a:r>
              <a:rPr lang="en-US" sz="2800" b="1" dirty="0" err="1">
                <a:cs typeface="Arial" charset="0"/>
              </a:rPr>
              <a:t>tu</a:t>
            </a:r>
            <a:endParaRPr lang="en-US" sz="2800" b="1" dirty="0">
              <a:cs typeface="Arial" charset="0"/>
            </a:endParaRPr>
          </a:p>
          <a:p>
            <a:r>
              <a:rPr lang="en-US" sz="2800" b="1" dirty="0">
                <a:cs typeface="Arial" charset="0"/>
              </a:rPr>
              <a:t>II.  </a:t>
            </a:r>
            <a:r>
              <a:rPr lang="en-US" sz="2800" b="1" dirty="0" err="1">
                <a:cs typeface="Arial" charset="0"/>
              </a:rPr>
              <a:t>Alam</a:t>
            </a:r>
            <a:r>
              <a:rPr lang="en-US" sz="2800" b="1" dirty="0">
                <a:cs typeface="Arial" charset="0"/>
              </a:rPr>
              <a:t>-e </a:t>
            </a:r>
            <a:r>
              <a:rPr lang="en-US" sz="2800" b="1" dirty="0" err="1">
                <a:cs typeface="Arial" charset="0"/>
              </a:rPr>
              <a:t>makum</a:t>
            </a:r>
            <a:r>
              <a:rPr lang="en-US" sz="2800" b="1" dirty="0">
                <a:cs typeface="Arial" charset="0"/>
              </a:rPr>
              <a:t> </a:t>
            </a:r>
            <a:r>
              <a:rPr lang="en-US" sz="2800" b="1" dirty="0" err="1">
                <a:cs typeface="Arial" charset="0"/>
              </a:rPr>
              <a:t>dibo</a:t>
            </a:r>
            <a:r>
              <a:rPr lang="en-US" sz="2800" b="1" dirty="0">
                <a:cs typeface="Arial" charset="0"/>
              </a:rPr>
              <a:t> </a:t>
            </a:r>
            <a:r>
              <a:rPr lang="en-US" sz="2800" b="1" dirty="0" err="1">
                <a:cs typeface="Arial" charset="0"/>
              </a:rPr>
              <a:t>tu</a:t>
            </a:r>
            <a:endParaRPr lang="en-US" sz="2800" b="1" dirty="0">
              <a:cs typeface="Arial" charset="0"/>
            </a:endParaRPr>
          </a:p>
          <a:p>
            <a:r>
              <a:rPr lang="en-US" sz="2800" b="1" dirty="0">
                <a:cs typeface="Arial" charset="0"/>
              </a:rPr>
              <a:t>III. </a:t>
            </a:r>
            <a:r>
              <a:rPr lang="en-US" sz="2800" b="1" dirty="0" err="1">
                <a:cs typeface="Arial" charset="0"/>
              </a:rPr>
              <a:t>Alam</a:t>
            </a:r>
            <a:r>
              <a:rPr lang="en-US" sz="2800" b="1" dirty="0">
                <a:cs typeface="Arial" charset="0"/>
              </a:rPr>
              <a:t>-e </a:t>
            </a:r>
            <a:r>
              <a:rPr lang="en-US" sz="2800" b="1" dirty="0" err="1">
                <a:cs typeface="Arial" charset="0"/>
              </a:rPr>
              <a:t>makum</a:t>
            </a:r>
            <a:r>
              <a:rPr lang="en-US" sz="2800" b="1" dirty="0">
                <a:cs typeface="Arial" charset="0"/>
              </a:rPr>
              <a:t> </a:t>
            </a:r>
            <a:r>
              <a:rPr lang="en-US" sz="2800" b="1" dirty="0" err="1">
                <a:cs typeface="Arial" charset="0"/>
              </a:rPr>
              <a:t>dibo</a:t>
            </a:r>
            <a:endParaRPr lang="en-US" sz="2800" b="1" dirty="0">
              <a:cs typeface="Arial" charset="0"/>
            </a:endParaRPr>
          </a:p>
          <a:p>
            <a:r>
              <a:rPr lang="en-US" sz="2800" b="1" dirty="0" err="1">
                <a:cs typeface="Arial" charset="0"/>
              </a:rPr>
              <a:t>Makum</a:t>
            </a:r>
            <a:r>
              <a:rPr lang="en-US" sz="2800" b="1" dirty="0">
                <a:cs typeface="Arial" charset="0"/>
              </a:rPr>
              <a:t> </a:t>
            </a:r>
            <a:r>
              <a:rPr lang="en-US" sz="2800" b="1" dirty="0" err="1">
                <a:cs typeface="Arial" charset="0"/>
              </a:rPr>
              <a:t>dibo</a:t>
            </a:r>
            <a:r>
              <a:rPr lang="en-US" sz="2800" b="1" dirty="0">
                <a:cs typeface="Arial" charset="0"/>
              </a:rPr>
              <a:t> </a:t>
            </a:r>
            <a:r>
              <a:rPr lang="en-US" sz="2800" b="1" dirty="0" err="1">
                <a:cs typeface="Arial" charset="0"/>
              </a:rPr>
              <a:t>chiudin</a:t>
            </a:r>
            <a:endParaRPr lang="en-US" sz="2800" b="1" dirty="0">
              <a:cs typeface="Arial" charset="0"/>
            </a:endParaRPr>
          </a:p>
        </p:txBody>
      </p:sp>
      <p:sp>
        <p:nvSpPr>
          <p:cNvPr id="44046" name="Text Box 14"/>
          <p:cNvSpPr txBox="1">
            <a:spLocks noChangeArrowheads="1"/>
          </p:cNvSpPr>
          <p:nvPr/>
        </p:nvSpPr>
        <p:spPr bwMode="auto">
          <a:xfrm>
            <a:off x="8594725" y="76200"/>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nodeType="afterGroup">
                            <p:stCondLst>
                              <p:cond delay="24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nodeType="afterGroup">
                            <p:stCondLst>
                              <p:cond delay="435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par>
                          <p:cTn id="29" fill="hold" nodeType="afterGroup">
                            <p:stCondLst>
                              <p:cond delay="625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44045">
                                            <p:txEl>
                                              <p:pRg st="3" end="3"/>
                                            </p:txEl>
                                          </p:spTgt>
                                        </p:tgtEl>
                                        <p:attrNameLst>
                                          <p:attrName>style.visibility</p:attrName>
                                        </p:attrNameLst>
                                      </p:cBhvr>
                                      <p:to>
                                        <p:strVal val="visible"/>
                                      </p:to>
                                    </p:set>
                                    <p:anim calcmode="lin" valueType="num">
                                      <p:cBhvr>
                                        <p:cTn id="32"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rgbClr val="06FD07"/>
                </a:solidFill>
                <a:cs typeface="Arial" charset="0"/>
              </a:rPr>
              <a:t>Aleng</a:t>
            </a:r>
            <a:r>
              <a:rPr lang="en-US" sz="4400" b="1" dirty="0">
                <a:solidFill>
                  <a:srgbClr val="06FD07"/>
                </a:solidFill>
                <a:cs typeface="Arial" charset="0"/>
              </a:rPr>
              <a:t> </a:t>
            </a:r>
            <a:r>
              <a:rPr lang="en-US" sz="4400" b="1" dirty="0" err="1">
                <a:solidFill>
                  <a:srgbClr val="06FD07"/>
                </a:solidFill>
                <a:cs typeface="Arial" charset="0"/>
              </a:rPr>
              <a:t>lukhaibo</a:t>
            </a:r>
            <a:endParaRPr lang="en-US" sz="4400" b="1" dirty="0">
              <a:solidFill>
                <a:srgbClr val="C06DFD"/>
              </a:solidFill>
              <a:cs typeface="Arial"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5734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dirty="0">
                <a:solidFill>
                  <a:schemeClr val="bg1"/>
                </a:solidFill>
                <a:latin typeface="Arial" charset="0"/>
                <a:ea typeface="Osaka" charset="0"/>
                <a:cs typeface="Arial" charset="0"/>
              </a:rPr>
              <a:t>Din </a:t>
            </a:r>
            <a:r>
              <a:rPr lang="en-US" sz="4800" b="1" dirty="0" err="1">
                <a:solidFill>
                  <a:schemeClr val="bg1"/>
                </a:solidFill>
                <a:latin typeface="Arial" charset="0"/>
                <a:ea typeface="Osaka" charset="0"/>
                <a:cs typeface="Arial" charset="0"/>
              </a:rPr>
              <a:t>maraa</a:t>
            </a:r>
            <a:r>
              <a:rPr lang="en-US" sz="4800" b="1" dirty="0">
                <a:solidFill>
                  <a:schemeClr val="bg1"/>
                </a:solidFill>
                <a:latin typeface="Arial" charset="0"/>
                <a:ea typeface="Osaka" charset="0"/>
                <a:cs typeface="Arial" charset="0"/>
              </a:rPr>
              <a:t> </a:t>
            </a:r>
            <a:r>
              <a:rPr lang="en-US" sz="4800" b="1" dirty="0" err="1">
                <a:solidFill>
                  <a:schemeClr val="bg1"/>
                </a:solidFill>
                <a:latin typeface="Arial" charset="0"/>
                <a:ea typeface="Osaka" charset="0"/>
                <a:cs typeface="Arial" charset="0"/>
              </a:rPr>
              <a:t>padbo</a:t>
            </a:r>
            <a:r>
              <a:rPr lang="en-US" sz="4800" b="1" dirty="0">
                <a:solidFill>
                  <a:schemeClr val="bg1"/>
                </a:solidFill>
                <a:latin typeface="Arial" charset="0"/>
                <a:ea typeface="Osaka" charset="0"/>
                <a:cs typeface="Arial" charset="0"/>
              </a:rPr>
              <a:t> </a:t>
            </a:r>
            <a:r>
              <a:rPr lang="en-US" sz="4800" b="1" dirty="0" err="1">
                <a:solidFill>
                  <a:schemeClr val="bg1"/>
                </a:solidFill>
                <a:latin typeface="Arial" charset="0"/>
                <a:ea typeface="Osaka" charset="0"/>
                <a:cs typeface="Arial" charset="0"/>
              </a:rPr>
              <a:t>pajai</a:t>
            </a:r>
            <a:endParaRPr lang="en-US" sz="4800" b="1" dirty="0">
              <a:latin typeface="Arial" charset="0"/>
              <a:ea typeface="Osaka" charset="0"/>
              <a:cs typeface="Arial" charset="0"/>
            </a:endParaRPr>
          </a:p>
        </p:txBody>
      </p:sp>
      <p:sp>
        <p:nvSpPr>
          <p:cNvPr id="69637"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57351" name="Text Box 7"/>
          <p:cNvSpPr txBox="1">
            <a:spLocks noChangeArrowheads="1"/>
          </p:cNvSpPr>
          <p:nvPr/>
        </p:nvSpPr>
        <p:spPr bwMode="auto">
          <a:xfrm>
            <a:off x="762000" y="4267200"/>
            <a:ext cx="1752600" cy="1384995"/>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b="1" dirty="0" err="1">
                <a:solidFill>
                  <a:schemeClr val="bg1"/>
                </a:solidFill>
                <a:cs typeface="Arial" charset="0"/>
              </a:rPr>
              <a:t>Makum</a:t>
            </a:r>
            <a:r>
              <a:rPr lang="en-US" sz="2800" b="1" dirty="0">
                <a:solidFill>
                  <a:schemeClr val="bg1"/>
                </a:solidFill>
                <a:cs typeface="Arial" charset="0"/>
              </a:rPr>
              <a:t> </a:t>
            </a:r>
            <a:r>
              <a:rPr lang="en-US" sz="2800" b="1" dirty="0" err="1">
                <a:solidFill>
                  <a:schemeClr val="bg1"/>
                </a:solidFill>
                <a:cs typeface="Arial" charset="0"/>
              </a:rPr>
              <a:t>ariak</a:t>
            </a:r>
            <a:r>
              <a:rPr lang="en-US" sz="2800" b="1" dirty="0">
                <a:solidFill>
                  <a:schemeClr val="bg1"/>
                </a:solidFill>
                <a:cs typeface="Arial" charset="0"/>
              </a:rPr>
              <a:t> </a:t>
            </a:r>
            <a:r>
              <a:rPr lang="en-US" sz="2800" b="1" dirty="0" err="1">
                <a:solidFill>
                  <a:schemeClr val="bg1"/>
                </a:solidFill>
                <a:cs typeface="Arial" charset="0"/>
              </a:rPr>
              <a:t>khuang</a:t>
            </a:r>
            <a:endParaRPr lang="en-US" sz="2800" b="1" dirty="0">
              <a:solidFill>
                <a:schemeClr val="bg1"/>
              </a:solidFill>
              <a:cs typeface="Arial" charset="0"/>
            </a:endParaRPr>
          </a:p>
        </p:txBody>
      </p:sp>
      <p:sp>
        <p:nvSpPr>
          <p:cNvPr id="57354" name="Text Box 10"/>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charset="0"/>
            </a:endParaRPr>
          </a:p>
        </p:txBody>
      </p:sp>
      <p:sp>
        <p:nvSpPr>
          <p:cNvPr id="57357" name="Text Box 13"/>
          <p:cNvSpPr txBox="1">
            <a:spLocks noChangeArrowheads="1"/>
          </p:cNvSpPr>
          <p:nvPr/>
        </p:nvSpPr>
        <p:spPr bwMode="auto">
          <a:xfrm>
            <a:off x="2971800" y="2857500"/>
            <a:ext cx="5943600" cy="1785104"/>
          </a:xfrm>
          <a:prstGeom prst="rect">
            <a:avLst/>
          </a:prstGeom>
          <a:noFill/>
          <a:ln>
            <a:noFill/>
          </a:ln>
          <a:effectLst>
            <a:outerShdw blurRad="63500" dist="38099" dir="2700000" algn="ctr" rotWithShape="0">
              <a:schemeClr val="tx1">
                <a:alpha val="74998"/>
              </a:schemeClr>
            </a:outerShdw>
          </a:effectLst>
          <a:extLst/>
        </p:spPr>
        <p:txBody>
          <a:bodyPr wrap="square">
            <a:spAutoFit/>
          </a:bodyPr>
          <a:lstStyle/>
          <a:p>
            <a:pPr marL="263525" indent="-263525" eaLnBrk="1" hangingPunct="1">
              <a:spcBef>
                <a:spcPct val="50000"/>
              </a:spcBef>
              <a:defRPr/>
            </a:pPr>
            <a:r>
              <a:rPr lang="en-US" sz="2000" b="1" dirty="0" err="1">
                <a:solidFill>
                  <a:schemeClr val="bg1"/>
                </a:solidFill>
                <a:latin typeface="Arial"/>
                <a:cs typeface="Arial"/>
              </a:rPr>
              <a:t>Nking</a:t>
            </a:r>
            <a:r>
              <a:rPr lang="en-US" sz="2000" b="1" dirty="0">
                <a:solidFill>
                  <a:schemeClr val="bg1"/>
                </a:solidFill>
                <a:latin typeface="Arial"/>
                <a:cs typeface="Arial"/>
              </a:rPr>
              <a:t> </a:t>
            </a:r>
            <a:r>
              <a:rPr lang="en-US" sz="2000" b="1" dirty="0" err="1">
                <a:solidFill>
                  <a:schemeClr val="bg1"/>
                </a:solidFill>
                <a:latin typeface="Arial"/>
                <a:cs typeface="Arial"/>
              </a:rPr>
              <a:t>mainiu</a:t>
            </a:r>
            <a:r>
              <a:rPr lang="en-US" sz="2000" b="1" dirty="0">
                <a:solidFill>
                  <a:schemeClr val="bg1"/>
                </a:solidFill>
                <a:latin typeface="Arial"/>
                <a:cs typeface="Arial"/>
              </a:rPr>
              <a:t> </a:t>
            </a:r>
            <a:r>
              <a:rPr lang="en-US" sz="2000" b="1" dirty="0" err="1">
                <a:solidFill>
                  <a:schemeClr val="bg1"/>
                </a:solidFill>
                <a:latin typeface="Arial"/>
                <a:cs typeface="Arial"/>
              </a:rPr>
              <a:t>nde</a:t>
            </a:r>
            <a:r>
              <a:rPr lang="en-US" sz="2000" b="1" dirty="0">
                <a:solidFill>
                  <a:schemeClr val="bg1"/>
                </a:solidFill>
                <a:latin typeface="Arial"/>
                <a:cs typeface="Arial"/>
              </a:rPr>
              <a:t> </a:t>
            </a:r>
            <a:r>
              <a:rPr lang="en-US" sz="2000" b="1" dirty="0" err="1">
                <a:solidFill>
                  <a:schemeClr val="bg1"/>
                </a:solidFill>
                <a:latin typeface="Arial"/>
                <a:cs typeface="Arial"/>
              </a:rPr>
              <a:t>gu</a:t>
            </a:r>
            <a:r>
              <a:rPr lang="en-US" sz="2000" b="1" dirty="0">
                <a:solidFill>
                  <a:schemeClr val="bg1"/>
                </a:solidFill>
                <a:latin typeface="Arial"/>
                <a:cs typeface="Arial"/>
              </a:rPr>
              <a:t>…</a:t>
            </a:r>
          </a:p>
          <a:p>
            <a:pPr marL="263525" indent="-263525" eaLnBrk="1" hangingPunct="1">
              <a:spcBef>
                <a:spcPct val="50000"/>
              </a:spcBef>
              <a:buFontTx/>
              <a:buChar char="•"/>
              <a:defRPr/>
            </a:pPr>
            <a:r>
              <a:rPr lang="en-US" sz="2000" b="1" dirty="0">
                <a:solidFill>
                  <a:schemeClr val="bg1"/>
                </a:solidFill>
                <a:latin typeface="Arial"/>
                <a:cs typeface="Arial"/>
              </a:rPr>
              <a:t>Sira</a:t>
            </a:r>
          </a:p>
          <a:p>
            <a:pPr marL="263525" indent="-263525" eaLnBrk="1" hangingPunct="1">
              <a:spcBef>
                <a:spcPct val="50000"/>
              </a:spcBef>
              <a:buFontTx/>
              <a:buChar char="•"/>
              <a:defRPr/>
            </a:pPr>
            <a:r>
              <a:rPr lang="en-US" sz="2000" b="1" dirty="0" err="1">
                <a:solidFill>
                  <a:schemeClr val="bg1"/>
                </a:solidFill>
                <a:latin typeface="Arial"/>
                <a:cs typeface="Arial"/>
              </a:rPr>
              <a:t>Niatoubo</a:t>
            </a:r>
            <a:r>
              <a:rPr lang="en-US" sz="2000" b="1" dirty="0">
                <a:solidFill>
                  <a:schemeClr val="bg1"/>
                </a:solidFill>
                <a:latin typeface="Arial"/>
                <a:cs typeface="Arial"/>
              </a:rPr>
              <a:t> </a:t>
            </a:r>
            <a:r>
              <a:rPr lang="en-US" sz="2000" b="1" dirty="0" err="1">
                <a:solidFill>
                  <a:schemeClr val="bg1"/>
                </a:solidFill>
                <a:latin typeface="Arial"/>
                <a:cs typeface="Arial"/>
              </a:rPr>
              <a:t>sibo</a:t>
            </a:r>
            <a:endParaRPr lang="en-US" sz="2000" b="1" dirty="0">
              <a:solidFill>
                <a:schemeClr val="bg1"/>
              </a:solidFill>
              <a:latin typeface="Arial"/>
              <a:cs typeface="Arial"/>
            </a:endParaRPr>
          </a:p>
          <a:p>
            <a:pPr marL="263525" indent="-263525" eaLnBrk="1" hangingPunct="1">
              <a:spcBef>
                <a:spcPct val="50000"/>
              </a:spcBef>
              <a:buFontTx/>
              <a:buChar char="•"/>
              <a:defRPr/>
            </a:pPr>
            <a:r>
              <a:rPr lang="en-US" sz="2000" b="1" dirty="0" err="1">
                <a:solidFill>
                  <a:schemeClr val="bg1"/>
                </a:solidFill>
                <a:latin typeface="Arial"/>
                <a:cs typeface="Arial"/>
              </a:rPr>
              <a:t>Kamra</a:t>
            </a:r>
            <a:endParaRPr lang="en-US" sz="2000" b="1" dirty="0">
              <a:solidFill>
                <a:schemeClr val="bg1"/>
              </a:solidFill>
              <a:latin typeface="Arial"/>
              <a:cs typeface="Arial"/>
            </a:endParaRPr>
          </a:p>
        </p:txBody>
      </p:sp>
      <p:pic>
        <p:nvPicPr>
          <p:cNvPr id="57356" name="Picture 12" descr="whe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51122" y="3713371"/>
            <a:ext cx="3352800" cy="250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ISCBG032"/>
          <p:cNvPicPr>
            <a:picLocks noChangeAspect="1" noChangeArrowheads="1"/>
          </p:cNvPicPr>
          <p:nvPr/>
        </p:nvPicPr>
        <p:blipFill>
          <a:blip r:embed="rId4">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7" name="Rectangle 5"/>
          <p:cNvSpPr>
            <a:spLocks noGrp="1" noChangeArrowheads="1"/>
          </p:cNvSpPr>
          <p:nvPr>
            <p:ph type="title" idx="4294967295"/>
          </p:nvPr>
        </p:nvSpPr>
        <p:spPr>
          <a:xfrm>
            <a:off x="0" y="228600"/>
            <a:ext cx="9144000" cy="1143000"/>
          </a:xfrm>
          <a:effectLst>
            <a:outerShdw blurRad="63500" dist="35921" dir="2700000" algn="ctr" rotWithShape="0">
              <a:schemeClr val="tx2">
                <a:alpha val="74998"/>
              </a:schemeClr>
            </a:outerShdw>
          </a:effectLst>
        </p:spPr>
        <p:txBody>
          <a:bodyPr/>
          <a:lstStyle/>
          <a:p>
            <a:pPr eaLnBrk="1" hangingPunct="1">
              <a:defRPr/>
            </a:pPr>
            <a:r>
              <a:rPr lang="en-US" sz="2800" b="1" dirty="0" err="1">
                <a:solidFill>
                  <a:schemeClr val="bg1"/>
                </a:solidFill>
                <a:latin typeface="Arial" charset="0"/>
                <a:ea typeface="Osaka" charset="0"/>
                <a:cs typeface="Arial" charset="0"/>
              </a:rPr>
              <a:t>Pajai</a:t>
            </a:r>
            <a:r>
              <a:rPr lang="en-US" sz="2800" b="1" dirty="0">
                <a:solidFill>
                  <a:schemeClr val="bg1"/>
                </a:solidFill>
                <a:latin typeface="Arial" charset="0"/>
                <a:ea typeface="Osaka" charset="0"/>
                <a:cs typeface="Arial" charset="0"/>
              </a:rPr>
              <a:t> Pathak </a:t>
            </a:r>
            <a:r>
              <a:rPr lang="en-US" sz="2800" b="1" dirty="0" err="1">
                <a:solidFill>
                  <a:schemeClr val="bg1"/>
                </a:solidFill>
                <a:latin typeface="Arial" charset="0"/>
                <a:ea typeface="Osaka" charset="0"/>
                <a:cs typeface="Arial" charset="0"/>
              </a:rPr>
              <a:t>khai</a:t>
            </a:r>
            <a:r>
              <a:rPr lang="en-US" sz="2800" b="1" dirty="0">
                <a:solidFill>
                  <a:schemeClr val="bg1"/>
                </a:solidFill>
                <a:latin typeface="Arial" charset="0"/>
                <a:ea typeface="Osaka" charset="0"/>
                <a:cs typeface="Arial" charset="0"/>
              </a:rPr>
              <a:t> </a:t>
            </a:r>
            <a:r>
              <a:rPr lang="en-US" sz="2800" b="1" dirty="0" err="1">
                <a:solidFill>
                  <a:schemeClr val="bg1"/>
                </a:solidFill>
                <a:latin typeface="Arial" charset="0"/>
                <a:ea typeface="Osaka" charset="0"/>
                <a:cs typeface="Arial" charset="0"/>
              </a:rPr>
              <a:t>aruangwangbo</a:t>
            </a:r>
            <a:endParaRPr lang="en-US" sz="2800" b="1" dirty="0">
              <a:latin typeface="Arial" charset="0"/>
              <a:ea typeface="Osaka" charset="0"/>
              <a:cs typeface="Arial" charset="0"/>
            </a:endParaRPr>
          </a:p>
        </p:txBody>
      </p:sp>
      <p:graphicFrame>
        <p:nvGraphicFramePr>
          <p:cNvPr id="71683" name="Object 10"/>
          <p:cNvGraphicFramePr>
            <a:graphicFrameLocks noChangeAspect="1"/>
          </p:cNvGraphicFramePr>
          <p:nvPr>
            <p:extLst>
              <p:ext uri="{D42A27DB-BD31-4B8C-83A1-F6EECF244321}">
                <p14:modId xmlns:p14="http://schemas.microsoft.com/office/powerpoint/2010/main" val="1420522580"/>
              </p:ext>
            </p:extLst>
          </p:nvPr>
        </p:nvGraphicFramePr>
        <p:xfrm>
          <a:off x="-33338" y="1312863"/>
          <a:ext cx="11206163" cy="7050087"/>
        </p:xfrm>
        <a:graphic>
          <a:graphicData uri="http://schemas.openxmlformats.org/presentationml/2006/ole">
            <mc:AlternateContent xmlns:mc="http://schemas.openxmlformats.org/markup-compatibility/2006">
              <mc:Choice xmlns:v="urn:schemas-microsoft-com:vml" Requires="v">
                <p:oleObj spid="_x0000_s71753" name="Document" r:id="rId5" imgW="9904820" imgH="6216481" progId="Word.Document.8">
                  <p:embed/>
                </p:oleObj>
              </mc:Choice>
              <mc:Fallback>
                <p:oleObj name="Document" r:id="rId5" imgW="9904820" imgH="6216481" progId="Word.Document.8">
                  <p:embed/>
                  <p:pic>
                    <p:nvPicPr>
                      <p:cNvPr id="0" name="Object 10"/>
                      <p:cNvPicPr>
                        <a:picLocks noChangeAspect="1" noChangeArrowheads="1"/>
                      </p:cNvPicPr>
                      <p:nvPr/>
                    </p:nvPicPr>
                    <p:blipFill>
                      <a:blip r:embed="rId6"/>
                      <a:srcRect/>
                      <a:stretch>
                        <a:fillRect/>
                      </a:stretch>
                    </p:blipFill>
                    <p:spPr bwMode="auto">
                      <a:xfrm>
                        <a:off x="-33338" y="1312863"/>
                        <a:ext cx="11206163" cy="7050087"/>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9403" name="Text Box 11"/>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Bible and lamp 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title"/>
          </p:nvPr>
        </p:nvSpPr>
        <p:spPr>
          <a:xfrm>
            <a:off x="-73024" y="496888"/>
            <a:ext cx="9217024" cy="3657600"/>
          </a:xfrm>
          <a:effectLst>
            <a:outerShdw blurRad="63500" dist="38099" dir="2700000" algn="ctr" rotWithShape="0">
              <a:schemeClr val="tx2">
                <a:alpha val="74998"/>
              </a:schemeClr>
            </a:outerShdw>
          </a:effectLst>
          <a:extLst/>
        </p:spPr>
        <p:txBody>
          <a:bodyPr/>
          <a:lstStyle/>
          <a:p>
            <a:pPr eaLnBrk="1" hangingPunct="1">
              <a:defRPr/>
            </a:pPr>
            <a:r>
              <a:rPr lang="en-US" sz="4800" b="1" dirty="0" err="1">
                <a:solidFill>
                  <a:schemeClr val="bg1"/>
                </a:solidFill>
                <a:effectLst>
                  <a:glow rad="139700">
                    <a:schemeClr val="accent4">
                      <a:satMod val="175000"/>
                      <a:alpha val="40000"/>
                    </a:schemeClr>
                  </a:glow>
                </a:effectLst>
                <a:cs typeface="Arial"/>
              </a:rPr>
              <a:t>Nde</a:t>
            </a:r>
            <a:r>
              <a:rPr lang="en-US" sz="4800" b="1" dirty="0">
                <a:solidFill>
                  <a:schemeClr val="bg1"/>
                </a:solidFill>
                <a:effectLst>
                  <a:glow rad="139700">
                    <a:schemeClr val="accent4">
                      <a:satMod val="175000"/>
                      <a:alpha val="40000"/>
                    </a:schemeClr>
                  </a:glow>
                </a:effectLst>
                <a:cs typeface="Arial"/>
              </a:rPr>
              <a:t> </a:t>
            </a:r>
            <a:r>
              <a:rPr lang="en-US" sz="4800" b="1" dirty="0" err="1">
                <a:solidFill>
                  <a:schemeClr val="bg1"/>
                </a:solidFill>
                <a:effectLst>
                  <a:glow rad="139700">
                    <a:schemeClr val="accent4">
                      <a:satMod val="175000"/>
                      <a:alpha val="40000"/>
                    </a:schemeClr>
                  </a:glow>
                </a:effectLst>
                <a:cs typeface="Arial"/>
              </a:rPr>
              <a:t>kam</a:t>
            </a:r>
            <a:r>
              <a:rPr lang="en-US" sz="4800" b="1" dirty="0">
                <a:solidFill>
                  <a:schemeClr val="bg1"/>
                </a:solidFill>
                <a:effectLst>
                  <a:glow rad="139700">
                    <a:schemeClr val="accent4">
                      <a:satMod val="175000"/>
                      <a:alpha val="40000"/>
                    </a:schemeClr>
                  </a:glow>
                </a:effectLst>
                <a:cs typeface="Arial"/>
              </a:rPr>
              <a:t> ja Kawi </a:t>
            </a:r>
            <a:r>
              <a:rPr lang="en-US" sz="4800" b="1" dirty="0" err="1">
                <a:solidFill>
                  <a:schemeClr val="bg1"/>
                </a:solidFill>
                <a:effectLst>
                  <a:glow rad="139700">
                    <a:schemeClr val="accent4">
                      <a:satMod val="175000"/>
                      <a:alpha val="40000"/>
                    </a:schemeClr>
                  </a:glow>
                </a:effectLst>
                <a:cs typeface="Arial"/>
              </a:rPr>
              <a:t>cham</a:t>
            </a:r>
            <a:r>
              <a:rPr lang="en-US" sz="4800" b="1" dirty="0">
                <a:solidFill>
                  <a:schemeClr val="bg1"/>
                </a:solidFill>
                <a:effectLst>
                  <a:glow rad="139700">
                    <a:schemeClr val="accent4">
                      <a:satMod val="175000"/>
                      <a:alpha val="40000"/>
                    </a:schemeClr>
                  </a:glow>
                </a:effectLst>
                <a:cs typeface="Arial"/>
              </a:rPr>
              <a:t> din </a:t>
            </a:r>
            <a:r>
              <a:rPr lang="en-US" sz="4800" b="1" dirty="0" err="1">
                <a:solidFill>
                  <a:schemeClr val="bg1"/>
                </a:solidFill>
                <a:effectLst>
                  <a:glow rad="139700">
                    <a:schemeClr val="accent4">
                      <a:satMod val="175000"/>
                      <a:alpha val="40000"/>
                    </a:schemeClr>
                  </a:glow>
                </a:effectLst>
                <a:cs typeface="Arial"/>
              </a:rPr>
              <a:t>maraa</a:t>
            </a:r>
            <a:r>
              <a:rPr lang="en-US" sz="4800" b="1" dirty="0">
                <a:solidFill>
                  <a:schemeClr val="bg1"/>
                </a:solidFill>
                <a:effectLst>
                  <a:glow rad="139700">
                    <a:schemeClr val="accent4">
                      <a:satMod val="175000"/>
                      <a:alpha val="40000"/>
                    </a:schemeClr>
                  </a:glow>
                </a:effectLst>
                <a:cs typeface="Arial"/>
              </a:rPr>
              <a:t> </a:t>
            </a:r>
            <a:r>
              <a:rPr lang="en-US" sz="4800" b="1" dirty="0" err="1">
                <a:solidFill>
                  <a:schemeClr val="bg1"/>
                </a:solidFill>
                <a:effectLst>
                  <a:glow rad="139700">
                    <a:schemeClr val="accent4">
                      <a:satMod val="175000"/>
                      <a:alpha val="40000"/>
                    </a:schemeClr>
                  </a:glow>
                </a:effectLst>
                <a:cs typeface="Arial"/>
              </a:rPr>
              <a:t>padbo</a:t>
            </a:r>
            <a:r>
              <a:rPr lang="en-US" sz="4800" b="1" dirty="0">
                <a:solidFill>
                  <a:schemeClr val="bg1"/>
                </a:solidFill>
                <a:effectLst>
                  <a:glow rad="139700">
                    <a:schemeClr val="accent4">
                      <a:satMod val="175000"/>
                      <a:alpha val="40000"/>
                    </a:schemeClr>
                  </a:glow>
                </a:effectLst>
                <a:cs typeface="Arial"/>
              </a:rPr>
              <a:t> se </a:t>
            </a:r>
            <a:r>
              <a:rPr lang="en-US" sz="4800" b="1" dirty="0" err="1">
                <a:solidFill>
                  <a:schemeClr val="bg1"/>
                </a:solidFill>
                <a:effectLst>
                  <a:glow rad="139700">
                    <a:schemeClr val="accent4">
                      <a:satMod val="175000"/>
                      <a:alpha val="40000"/>
                    </a:schemeClr>
                  </a:glow>
                </a:effectLst>
                <a:cs typeface="Arial"/>
              </a:rPr>
              <a:t>wijiulo</a:t>
            </a:r>
            <a:r>
              <a:rPr lang="en-US" sz="4800" b="1" dirty="0">
                <a:solidFill>
                  <a:schemeClr val="bg1"/>
                </a:solidFill>
                <a:effectLst>
                  <a:glow rad="139700">
                    <a:schemeClr val="accent4">
                      <a:satMod val="175000"/>
                      <a:alpha val="40000"/>
                    </a:schemeClr>
                  </a:glow>
                </a:effectLst>
                <a:cs typeface="Arial"/>
              </a:rPr>
              <a:t>?</a:t>
            </a:r>
          </a:p>
        </p:txBody>
      </p:sp>
      <p:sp>
        <p:nvSpPr>
          <p:cNvPr id="93188" name="Text Box 4"/>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2</a:t>
            </a: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503238"/>
            <a:ext cx="8686800" cy="1401762"/>
          </a:xfrm>
        </p:spPr>
        <p:txBody>
          <a:bodyPr/>
          <a:lstStyle/>
          <a:p>
            <a:pPr eaLnBrk="1" hangingPunct="1"/>
            <a:r>
              <a:rPr lang="en-US" sz="3200" b="1" dirty="0">
                <a:solidFill>
                  <a:schemeClr val="bg1"/>
                </a:solidFill>
                <a:latin typeface="Arial" charset="0"/>
                <a:ea typeface="Osaka" charset="0"/>
                <a:cs typeface="Osaka" charset="0"/>
              </a:rPr>
              <a:t>A. Din </a:t>
            </a:r>
            <a:r>
              <a:rPr lang="en-US" sz="3200" b="1" dirty="0" err="1">
                <a:solidFill>
                  <a:schemeClr val="bg1"/>
                </a:solidFill>
                <a:latin typeface="Arial" charset="0"/>
                <a:ea typeface="Osaka" charset="0"/>
                <a:cs typeface="Osaka" charset="0"/>
              </a:rPr>
              <a:t>maraa</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padbo</a:t>
            </a:r>
            <a:r>
              <a:rPr lang="en-US" sz="3200" b="1" dirty="0">
                <a:solidFill>
                  <a:schemeClr val="bg1"/>
                </a:solidFill>
                <a:latin typeface="Arial" charset="0"/>
                <a:ea typeface="Osaka" charset="0"/>
                <a:cs typeface="Osaka" charset="0"/>
              </a:rPr>
              <a:t> se </a:t>
            </a:r>
            <a:r>
              <a:rPr lang="en-US" sz="3200" b="1" dirty="0" err="1">
                <a:solidFill>
                  <a:srgbClr val="FDEC06"/>
                </a:solidFill>
                <a:latin typeface="Arial" charset="0"/>
                <a:ea typeface="Osaka" charset="0"/>
                <a:cs typeface="Osaka" charset="0"/>
              </a:rPr>
              <a:t>kamajibo</a:t>
            </a:r>
            <a:r>
              <a:rPr lang="en-US" sz="3200" b="1" dirty="0">
                <a:solidFill>
                  <a:srgbClr val="FDEC06"/>
                </a:solidFill>
                <a:latin typeface="Arial" charset="0"/>
                <a:ea typeface="Osaka" charset="0"/>
                <a:cs typeface="Osaka" charset="0"/>
              </a:rPr>
              <a:t> </a:t>
            </a:r>
            <a:r>
              <a:rPr lang="en-US" sz="3200" b="1" dirty="0" err="1">
                <a:solidFill>
                  <a:srgbClr val="FDEC06"/>
                </a:solidFill>
                <a:latin typeface="Arial" charset="0"/>
                <a:ea typeface="Osaka" charset="0"/>
                <a:cs typeface="Osaka" charset="0"/>
              </a:rPr>
              <a:t>ariak</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siniu</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len</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khai</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bo</a:t>
            </a:r>
            <a:r>
              <a:rPr lang="en-US" sz="3200" b="1" dirty="0">
                <a:solidFill>
                  <a:schemeClr val="bg1"/>
                </a:solidFill>
                <a:latin typeface="Arial" charset="0"/>
                <a:ea typeface="Osaka" charset="0"/>
                <a:cs typeface="Osaka" charset="0"/>
              </a:rPr>
              <a:t> se </a:t>
            </a:r>
            <a:r>
              <a:rPr lang="en-US" sz="3200" b="1" dirty="0" err="1">
                <a:solidFill>
                  <a:schemeClr val="bg1"/>
                </a:solidFill>
                <a:latin typeface="Arial" charset="0"/>
                <a:ea typeface="Osaka" charset="0"/>
                <a:cs typeface="Osaka" charset="0"/>
              </a:rPr>
              <a:t>Tingwang</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chun</a:t>
            </a:r>
            <a:r>
              <a:rPr lang="en-US" sz="3200" b="1" dirty="0">
                <a:solidFill>
                  <a:schemeClr val="bg1"/>
                </a:solidFill>
                <a:latin typeface="Arial" charset="0"/>
                <a:ea typeface="Osaka" charset="0"/>
                <a:cs typeface="Osaka" charset="0"/>
              </a:rPr>
              <a:t> ye</a:t>
            </a:r>
            <a:endParaRPr lang="en-US" sz="3200" dirty="0">
              <a:solidFill>
                <a:schemeClr val="bg1"/>
              </a:solidFill>
              <a:latin typeface="Arial" charset="0"/>
              <a:ea typeface="Osaka" charset="0"/>
              <a:cs typeface="Osaka" charset="0"/>
            </a:endParaRP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37"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95238" name="Rectangle 6"/>
          <p:cNvSpPr>
            <a:spLocks noChangeArrowheads="1"/>
          </p:cNvSpPr>
          <p:nvPr/>
        </p:nvSpPr>
        <p:spPr bwMode="auto">
          <a:xfrm>
            <a:off x="609600" y="2133600"/>
            <a:ext cx="4572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dirty="0" err="1">
                <a:solidFill>
                  <a:schemeClr val="bg1"/>
                </a:solidFill>
                <a:ea typeface="Osaka" charset="0"/>
                <a:cs typeface="Osaka" charset="0"/>
              </a:rPr>
              <a:t>Narunna</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chara</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tu</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kahumbo</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ringting</a:t>
            </a:r>
            <a:r>
              <a:rPr lang="en-US" sz="3200" b="1" dirty="0">
                <a:solidFill>
                  <a:schemeClr val="bg1"/>
                </a:solidFill>
                <a:ea typeface="Osaka" charset="0"/>
                <a:cs typeface="Osaka" charset="0"/>
              </a:rPr>
              <a:t> </a:t>
            </a:r>
          </a:p>
          <a:p>
            <a:pPr marL="342900" indent="-342900" eaLnBrk="1" hangingPunct="1">
              <a:spcBef>
                <a:spcPct val="20000"/>
              </a:spcBef>
              <a:buFontTx/>
              <a:buChar char="•"/>
            </a:pPr>
            <a:r>
              <a:rPr lang="en-US" sz="3200" b="1" dirty="0" err="1">
                <a:solidFill>
                  <a:schemeClr val="bg1"/>
                </a:solidFill>
                <a:ea typeface="Osaka" charset="0"/>
                <a:cs typeface="Osaka" charset="0"/>
              </a:rPr>
              <a:t>Naki</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lunga</a:t>
            </a:r>
            <a:endParaRPr lang="en-US" sz="3200" b="1" dirty="0">
              <a:solidFill>
                <a:schemeClr val="bg1"/>
              </a:solidFill>
              <a:ea typeface="Osaka" charset="0"/>
              <a:cs typeface="Osaka" charset="0"/>
            </a:endParaRPr>
          </a:p>
          <a:p>
            <a:pPr marL="342900" indent="-342900" eaLnBrk="1" hangingPunct="1">
              <a:spcBef>
                <a:spcPct val="20000"/>
              </a:spcBef>
              <a:buFontTx/>
              <a:buChar char="•"/>
            </a:pPr>
            <a:r>
              <a:rPr lang="en-US" sz="3200" b="1" dirty="0" err="1">
                <a:solidFill>
                  <a:schemeClr val="bg1"/>
                </a:solidFill>
                <a:ea typeface="Osaka" charset="0"/>
                <a:cs typeface="Osaka" charset="0"/>
              </a:rPr>
              <a:t>Nangam</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kam</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bo</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ga</a:t>
            </a:r>
            <a:endParaRPr lang="en-US" sz="3200" b="1" dirty="0">
              <a:solidFill>
                <a:schemeClr val="bg1"/>
              </a:solidFill>
              <a:ea typeface="Osaka" charset="0"/>
              <a:cs typeface="Osaka" charset="0"/>
            </a:endParaRPr>
          </a:p>
          <a:p>
            <a:pPr marL="342900" indent="-342900" eaLnBrk="1" hangingPunct="1">
              <a:spcBef>
                <a:spcPct val="20000"/>
              </a:spcBef>
              <a:buFontTx/>
              <a:buChar char="•"/>
            </a:pPr>
            <a:r>
              <a:rPr lang="en-US" sz="3200" b="1" dirty="0">
                <a:solidFill>
                  <a:schemeClr val="bg1"/>
                </a:solidFill>
                <a:ea typeface="Osaka" charset="0"/>
                <a:cs typeface="Osaka" charset="0"/>
              </a:rPr>
              <a:t>Kawi </a:t>
            </a:r>
            <a:r>
              <a:rPr lang="en-US" sz="3200" b="1" dirty="0" err="1">
                <a:solidFill>
                  <a:schemeClr val="bg1"/>
                </a:solidFill>
                <a:ea typeface="Osaka" charset="0"/>
                <a:cs typeface="Osaka" charset="0"/>
              </a:rPr>
              <a:t>cham</a:t>
            </a:r>
            <a:r>
              <a:rPr lang="en-US" sz="3200" b="1" dirty="0">
                <a:solidFill>
                  <a:schemeClr val="bg1"/>
                </a:solidFill>
                <a:ea typeface="Osaka" charset="0"/>
                <a:cs typeface="Osaka" charset="0"/>
              </a:rPr>
              <a:t> ken </a:t>
            </a:r>
            <a:r>
              <a:rPr lang="en-US" sz="3200" b="1" dirty="0" err="1">
                <a:solidFill>
                  <a:schemeClr val="bg1"/>
                </a:solidFill>
                <a:ea typeface="Osaka" charset="0"/>
                <a:cs typeface="Osaka" charset="0"/>
              </a:rPr>
              <a:t>bo</a:t>
            </a:r>
            <a:r>
              <a:rPr lang="en-US" sz="3200" b="1" dirty="0">
                <a:solidFill>
                  <a:schemeClr val="bg1"/>
                </a:solidFill>
                <a:ea typeface="Osaka" charset="0"/>
                <a:cs typeface="Osaka" charset="0"/>
              </a:rPr>
              <a:t> </a:t>
            </a:r>
            <a:r>
              <a:rPr lang="en-US" sz="3200" b="1" dirty="0" err="1">
                <a:solidFill>
                  <a:schemeClr val="bg1"/>
                </a:solidFill>
                <a:ea typeface="Osaka" charset="0"/>
                <a:cs typeface="Osaka" charset="0"/>
              </a:rPr>
              <a:t>ga</a:t>
            </a:r>
            <a:r>
              <a:rPr lang="en-US" sz="3200" b="1" dirty="0">
                <a:solidFill>
                  <a:schemeClr val="bg1"/>
                </a:solidFill>
                <a:ea typeface="Osaka" charset="0"/>
                <a:cs typeface="Osak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503238"/>
            <a:ext cx="8686800" cy="1401762"/>
          </a:xfrm>
        </p:spPr>
        <p:txBody>
          <a:bodyPr/>
          <a:lstStyle/>
          <a:p>
            <a:pPr eaLnBrk="1" hangingPunct="1"/>
            <a:r>
              <a:rPr lang="en-US" sz="2800" b="1" dirty="0">
                <a:solidFill>
                  <a:schemeClr val="bg1"/>
                </a:solidFill>
                <a:latin typeface="Arial" charset="0"/>
                <a:ea typeface="Osaka" charset="0"/>
                <a:cs typeface="Osaka" charset="0"/>
              </a:rPr>
              <a:t>B. Din </a:t>
            </a:r>
            <a:r>
              <a:rPr lang="en-US" sz="2800" b="1" dirty="0" err="1">
                <a:solidFill>
                  <a:schemeClr val="bg1"/>
                </a:solidFill>
                <a:latin typeface="Arial" charset="0"/>
                <a:ea typeface="Osaka" charset="0"/>
                <a:cs typeface="Osaka" charset="0"/>
              </a:rPr>
              <a:t>maraa</a:t>
            </a:r>
            <a:r>
              <a:rPr lang="en-US" sz="2800" b="1" dirty="0">
                <a:solidFill>
                  <a:schemeClr val="bg1"/>
                </a:solidFill>
                <a:latin typeface="Arial" charset="0"/>
                <a:ea typeface="Osaka" charset="0"/>
                <a:cs typeface="Osaka" charset="0"/>
              </a:rPr>
              <a:t> pad </a:t>
            </a:r>
            <a:r>
              <a:rPr lang="en-US" sz="2800" b="1" dirty="0" err="1">
                <a:solidFill>
                  <a:schemeClr val="bg1"/>
                </a:solidFill>
                <a:latin typeface="Arial" charset="0"/>
                <a:ea typeface="Osaka" charset="0"/>
                <a:cs typeface="Osaka" charset="0"/>
              </a:rPr>
              <a:t>bose</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Tingwang</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ladkeng</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katikhaibo</a:t>
            </a:r>
            <a:r>
              <a:rPr lang="en-US" altLang="ja-JP" sz="2800" b="1" dirty="0">
                <a:solidFill>
                  <a:schemeClr val="bg1"/>
                </a:solidFill>
                <a:latin typeface="Arial" charset="0"/>
                <a:ea typeface="Osaka" charset="0"/>
                <a:cs typeface="Osaka" charset="0"/>
              </a:rPr>
              <a:t> se </a:t>
            </a:r>
            <a:r>
              <a:rPr lang="en-US" altLang="ja-JP" sz="2800" b="1" dirty="0" err="1">
                <a:solidFill>
                  <a:srgbClr val="FDEC06"/>
                </a:solidFill>
                <a:latin typeface="Arial" charset="0"/>
                <a:ea typeface="Osaka" charset="0"/>
                <a:cs typeface="Osaka" charset="0"/>
              </a:rPr>
              <a:t>pawanjeng</a:t>
            </a:r>
            <a:r>
              <a:rPr lang="en-US" altLang="ja-JP" sz="2800" b="1" dirty="0">
                <a:solidFill>
                  <a:schemeClr val="bg1"/>
                </a:solidFill>
                <a:latin typeface="Arial" charset="0"/>
                <a:ea typeface="Osaka" charset="0"/>
                <a:cs typeface="Osaka" charset="0"/>
              </a:rPr>
              <a:t> se </a:t>
            </a:r>
            <a:r>
              <a:rPr lang="en-US" altLang="ja-JP" sz="2800" b="1" dirty="0" err="1">
                <a:solidFill>
                  <a:schemeClr val="bg1"/>
                </a:solidFill>
                <a:latin typeface="Arial" charset="0"/>
                <a:ea typeface="Osaka" charset="0"/>
                <a:cs typeface="Osaka" charset="0"/>
              </a:rPr>
              <a:t>Huipuina</a:t>
            </a:r>
            <a:r>
              <a:rPr lang="en-US" altLang="ja-JP" sz="2800" b="1" dirty="0">
                <a:solidFill>
                  <a:schemeClr val="bg1"/>
                </a:solidFill>
                <a:latin typeface="Arial" charset="0"/>
                <a:ea typeface="Osaka" charset="0"/>
                <a:cs typeface="Osaka" charset="0"/>
              </a:rPr>
              <a:t> </a:t>
            </a:r>
            <a:r>
              <a:rPr lang="en-US" altLang="ja-JP" sz="2800" b="1" dirty="0" err="1">
                <a:solidFill>
                  <a:schemeClr val="bg1"/>
                </a:solidFill>
                <a:latin typeface="Arial" charset="0"/>
                <a:ea typeface="Osaka" charset="0"/>
                <a:cs typeface="Osaka" charset="0"/>
              </a:rPr>
              <a:t>masan</a:t>
            </a:r>
            <a:r>
              <a:rPr lang="en-US" altLang="ja-JP" sz="2800" b="1" dirty="0">
                <a:solidFill>
                  <a:schemeClr val="bg1"/>
                </a:solidFill>
                <a:latin typeface="Arial" charset="0"/>
                <a:ea typeface="Osaka" charset="0"/>
                <a:cs typeface="Osaka" charset="0"/>
              </a:rPr>
              <a:t> </a:t>
            </a:r>
            <a:r>
              <a:rPr lang="en-US" altLang="ja-JP" sz="2800" b="1" dirty="0" err="1">
                <a:solidFill>
                  <a:schemeClr val="bg1"/>
                </a:solidFill>
                <a:latin typeface="Arial" charset="0"/>
                <a:ea typeface="Osaka" charset="0"/>
                <a:cs typeface="Osaka" charset="0"/>
              </a:rPr>
              <a:t>niu</a:t>
            </a:r>
            <a:r>
              <a:rPr lang="en-US" altLang="ja-JP" sz="2800" b="1" dirty="0">
                <a:solidFill>
                  <a:schemeClr val="bg1"/>
                </a:solidFill>
                <a:latin typeface="Arial" charset="0"/>
                <a:ea typeface="Osaka" charset="0"/>
                <a:cs typeface="Osaka" charset="0"/>
              </a:rPr>
              <a:t> ye. </a:t>
            </a:r>
            <a:endParaRPr lang="en-US" sz="2800" dirty="0">
              <a:solidFill>
                <a:schemeClr val="bg1"/>
              </a:solidFill>
              <a:latin typeface="Arial" charset="0"/>
              <a:ea typeface="Osaka" charset="0"/>
              <a:cs typeface="Osaka" charset="0"/>
            </a:endParaRPr>
          </a:p>
        </p:txBody>
      </p:sp>
      <p:sp>
        <p:nvSpPr>
          <p:cNvPr id="103429"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77828" name="Picture 6" descr="Bible 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2057400"/>
            <a:ext cx="367347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1" name="Rectangle 7"/>
          <p:cNvSpPr>
            <a:spLocks noChangeArrowheads="1"/>
          </p:cNvSpPr>
          <p:nvPr/>
        </p:nvSpPr>
        <p:spPr bwMode="auto">
          <a:xfrm>
            <a:off x="533400" y="2286000"/>
            <a:ext cx="4572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2800" b="1" dirty="0" err="1">
                <a:solidFill>
                  <a:schemeClr val="bg1"/>
                </a:solidFill>
                <a:ea typeface="Osaka" charset="0"/>
                <a:cs typeface="Osaka" charset="0"/>
              </a:rPr>
              <a:t>Akhe</a:t>
            </a:r>
            <a:r>
              <a:rPr lang="en-US" sz="2800" b="1" dirty="0">
                <a:solidFill>
                  <a:schemeClr val="bg1"/>
                </a:solidFill>
                <a:ea typeface="Osaka" charset="0"/>
                <a:cs typeface="Osaka" charset="0"/>
              </a:rPr>
              <a:t> </a:t>
            </a:r>
            <a:r>
              <a:rPr lang="en-US" sz="2800" b="1" dirty="0" err="1">
                <a:solidFill>
                  <a:schemeClr val="bg1"/>
                </a:solidFill>
                <a:ea typeface="Osaka" charset="0"/>
                <a:cs typeface="Osaka" charset="0"/>
              </a:rPr>
              <a:t>khaibo</a:t>
            </a:r>
            <a:r>
              <a:rPr lang="en-US" sz="2800" b="1" dirty="0">
                <a:solidFill>
                  <a:schemeClr val="bg1"/>
                </a:solidFill>
                <a:ea typeface="Osaka" charset="0"/>
                <a:cs typeface="Osaka" charset="0"/>
              </a:rPr>
              <a:t> </a:t>
            </a:r>
            <a:r>
              <a:rPr lang="en-US" sz="2800" b="1" dirty="0" err="1">
                <a:solidFill>
                  <a:schemeClr val="bg1"/>
                </a:solidFill>
                <a:ea typeface="Osaka" charset="0"/>
                <a:cs typeface="Osaka" charset="0"/>
              </a:rPr>
              <a:t>kasatu</a:t>
            </a:r>
            <a:r>
              <a:rPr lang="en-US" sz="2800" b="1" dirty="0">
                <a:solidFill>
                  <a:schemeClr val="bg1"/>
                </a:solidFill>
                <a:ea typeface="Osaka" charset="0"/>
                <a:cs typeface="Osaka" charset="0"/>
              </a:rPr>
              <a:t> </a:t>
            </a:r>
            <a:r>
              <a:rPr lang="en-US" altLang="ja-JP" sz="2800" b="1" dirty="0">
                <a:solidFill>
                  <a:schemeClr val="bg1"/>
                </a:solidFill>
                <a:ea typeface="Osaka" charset="0"/>
                <a:cs typeface="Osaka" charset="0"/>
              </a:rPr>
              <a:t>“</a:t>
            </a:r>
            <a:r>
              <a:rPr lang="en-US" altLang="ja-JP" sz="2800" b="1" dirty="0" err="1">
                <a:solidFill>
                  <a:schemeClr val="bg1"/>
                </a:solidFill>
                <a:ea typeface="Osaka" charset="0"/>
                <a:cs typeface="Osaka" charset="0"/>
              </a:rPr>
              <a:t>tamsinjiu</a:t>
            </a:r>
            <a:r>
              <a:rPr lang="en-US" altLang="ja-JP" sz="2800" b="1" dirty="0">
                <a:solidFill>
                  <a:schemeClr val="bg1"/>
                </a:solidFill>
                <a:ea typeface="Osaka" charset="0"/>
                <a:cs typeface="Osaka" charset="0"/>
              </a:rPr>
              <a:t> </a:t>
            </a:r>
            <a:r>
              <a:rPr lang="en-US" altLang="ja-JP" sz="2800" b="1" dirty="0" err="1">
                <a:solidFill>
                  <a:schemeClr val="bg1"/>
                </a:solidFill>
                <a:ea typeface="Osaka" charset="0"/>
                <a:cs typeface="Osaka" charset="0"/>
              </a:rPr>
              <a:t>kam</a:t>
            </a:r>
            <a:r>
              <a:rPr lang="en-US" altLang="ja-JP" sz="2800" b="1" dirty="0">
                <a:solidFill>
                  <a:schemeClr val="bg1"/>
                </a:solidFill>
                <a:ea typeface="Osaka" charset="0"/>
                <a:cs typeface="Osaka" charset="0"/>
              </a:rPr>
              <a:t> </a:t>
            </a:r>
            <a:r>
              <a:rPr lang="en-US" altLang="ja-JP" sz="2800" b="1" dirty="0" err="1">
                <a:solidFill>
                  <a:schemeClr val="bg1"/>
                </a:solidFill>
                <a:ea typeface="Osaka" charset="0"/>
                <a:cs typeface="Osaka" charset="0"/>
              </a:rPr>
              <a:t>bo</a:t>
            </a:r>
            <a:r>
              <a:rPr lang="en-US" altLang="ja-JP" sz="2800" b="1" dirty="0">
                <a:solidFill>
                  <a:schemeClr val="bg1"/>
                </a:solidFill>
                <a:ea typeface="Osaka" charset="0"/>
                <a:cs typeface="Osaka" charset="0"/>
              </a:rPr>
              <a:t>"</a:t>
            </a:r>
          </a:p>
          <a:p>
            <a:pPr marL="342900" indent="-342900" eaLnBrk="1" hangingPunct="1">
              <a:spcBef>
                <a:spcPct val="20000"/>
              </a:spcBef>
              <a:buFontTx/>
              <a:buChar char="•"/>
            </a:pPr>
            <a:endParaRPr lang="en-US" sz="3200" b="1" dirty="0">
              <a:solidFill>
                <a:schemeClr val="bg1"/>
              </a:solidFill>
              <a:ea typeface="Osaka" charset="0"/>
              <a:cs typeface="Osaka" charset="0"/>
            </a:endParaRPr>
          </a:p>
          <a:p>
            <a:pPr marL="342900" indent="-342900" eaLnBrk="1" hangingPunct="1">
              <a:spcBef>
                <a:spcPct val="20000"/>
              </a:spcBef>
              <a:buFontTx/>
              <a:buChar char="•"/>
            </a:pPr>
            <a:r>
              <a:rPr lang="en-US" b="1" dirty="0" err="1">
                <a:solidFill>
                  <a:schemeClr val="bg1"/>
                </a:solidFill>
                <a:ea typeface="Osaka" charset="0"/>
                <a:cs typeface="Osaka" charset="0"/>
              </a:rPr>
              <a:t>Akhe</a:t>
            </a:r>
            <a:r>
              <a:rPr lang="en-US" b="1" dirty="0">
                <a:solidFill>
                  <a:schemeClr val="bg1"/>
                </a:solidFill>
                <a:ea typeface="Osaka" charset="0"/>
                <a:cs typeface="Osaka" charset="0"/>
              </a:rPr>
              <a:t> </a:t>
            </a:r>
            <a:r>
              <a:rPr lang="en-US" b="1" dirty="0" err="1">
                <a:solidFill>
                  <a:schemeClr val="bg1"/>
                </a:solidFill>
                <a:ea typeface="Osaka" charset="0"/>
                <a:cs typeface="Osaka" charset="0"/>
              </a:rPr>
              <a:t>khaibo</a:t>
            </a:r>
            <a:r>
              <a:rPr lang="en-US" b="1" dirty="0">
                <a:solidFill>
                  <a:schemeClr val="bg1"/>
                </a:solidFill>
                <a:ea typeface="Osaka" charset="0"/>
                <a:cs typeface="Osaka" charset="0"/>
              </a:rPr>
              <a:t> </a:t>
            </a:r>
            <a:r>
              <a:rPr lang="en-US" b="1" dirty="0" err="1">
                <a:solidFill>
                  <a:schemeClr val="bg1"/>
                </a:solidFill>
                <a:ea typeface="Osaka" charset="0"/>
                <a:cs typeface="Osaka" charset="0"/>
              </a:rPr>
              <a:t>kasatu</a:t>
            </a:r>
            <a:r>
              <a:rPr lang="en-US" b="1" dirty="0">
                <a:solidFill>
                  <a:schemeClr val="bg1"/>
                </a:solidFill>
                <a:ea typeface="Osaka" charset="0"/>
                <a:cs typeface="Osaka" charset="0"/>
              </a:rPr>
              <a:t> </a:t>
            </a:r>
            <a:r>
              <a:rPr lang="en-US" b="1" dirty="0" err="1">
                <a:solidFill>
                  <a:schemeClr val="bg1"/>
                </a:solidFill>
                <a:ea typeface="Osaka" charset="0"/>
                <a:cs typeface="Osaka" charset="0"/>
              </a:rPr>
              <a:t>majikamak</a:t>
            </a:r>
            <a:r>
              <a:rPr lang="en-US" b="1" dirty="0">
                <a:solidFill>
                  <a:schemeClr val="bg1"/>
                </a:solidFill>
                <a:ea typeface="Osaka" charset="0"/>
                <a:cs typeface="Osaka" charset="0"/>
              </a:rPr>
              <a:t> </a:t>
            </a:r>
            <a:r>
              <a:rPr lang="en-US" altLang="ja-JP" b="1" dirty="0">
                <a:solidFill>
                  <a:schemeClr val="bg1"/>
                </a:solidFill>
                <a:ea typeface="Osaka" charset="0"/>
                <a:cs typeface="Osaka" charset="0"/>
              </a:rPr>
              <a:t>“ </a:t>
            </a:r>
            <a:r>
              <a:rPr lang="en-US" altLang="ja-JP" b="1" dirty="0" err="1">
                <a:solidFill>
                  <a:schemeClr val="bg1"/>
                </a:solidFill>
                <a:ea typeface="Osaka" charset="0"/>
                <a:cs typeface="Osaka" charset="0"/>
              </a:rPr>
              <a:t>Kamasiakbo</a:t>
            </a:r>
            <a:r>
              <a:rPr lang="en-US" altLang="ja-JP" b="1" dirty="0">
                <a:solidFill>
                  <a:schemeClr val="bg1"/>
                </a:solidFill>
                <a:ea typeface="Osaka" charset="0"/>
                <a:cs typeface="Osaka" charset="0"/>
              </a:rPr>
              <a:t> </a:t>
            </a:r>
            <a:r>
              <a:rPr lang="en-US" altLang="ja-JP" b="1" dirty="0" err="1">
                <a:solidFill>
                  <a:schemeClr val="bg1"/>
                </a:solidFill>
                <a:ea typeface="Osaka" charset="0"/>
                <a:cs typeface="Osaka" charset="0"/>
              </a:rPr>
              <a:t>tu</a:t>
            </a:r>
            <a:r>
              <a:rPr lang="en-US" altLang="ja-JP" b="1" dirty="0">
                <a:solidFill>
                  <a:schemeClr val="bg1"/>
                </a:solidFill>
                <a:ea typeface="Osaka" charset="0"/>
                <a:cs typeface="Osaka" charset="0"/>
              </a:rPr>
              <a:t> </a:t>
            </a:r>
            <a:r>
              <a:rPr lang="en-US" altLang="ja-JP" b="1" dirty="0" err="1">
                <a:solidFill>
                  <a:schemeClr val="bg1"/>
                </a:solidFill>
                <a:ea typeface="Osaka" charset="0"/>
                <a:cs typeface="Osaka" charset="0"/>
              </a:rPr>
              <a:t>ari</a:t>
            </a:r>
            <a:r>
              <a:rPr lang="en-US" altLang="ja-JP" b="1" dirty="0">
                <a:solidFill>
                  <a:schemeClr val="bg1"/>
                </a:solidFill>
                <a:ea typeface="Osaka" charset="0"/>
                <a:cs typeface="Osaka" charset="0"/>
              </a:rPr>
              <a:t> </a:t>
            </a:r>
            <a:r>
              <a:rPr lang="en-US" altLang="ja-JP" b="1" dirty="0" err="1">
                <a:solidFill>
                  <a:schemeClr val="bg1"/>
                </a:solidFill>
                <a:ea typeface="Osaka" charset="0"/>
                <a:cs typeface="Osaka" charset="0"/>
              </a:rPr>
              <a:t>arabo</a:t>
            </a:r>
            <a:r>
              <a:rPr lang="en-US" altLang="ja-JP" sz="3200" b="1" dirty="0">
                <a:solidFill>
                  <a:schemeClr val="bg1"/>
                </a:solidFill>
                <a:ea typeface="Osaka" charset="0"/>
                <a:cs typeface="Osaka" charset="0"/>
              </a:rPr>
              <a:t>"</a:t>
            </a:r>
            <a:endParaRPr lang="en-US" sz="3200" b="1" dirty="0">
              <a:solidFill>
                <a:schemeClr val="bg1"/>
              </a:solidFill>
              <a:ea typeface="Osaka" charset="0"/>
              <a:cs typeface="Osak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C. Din </a:t>
            </a:r>
            <a:r>
              <a:rPr lang="en-US" sz="3600" b="1" dirty="0" err="1">
                <a:solidFill>
                  <a:schemeClr val="bg1"/>
                </a:solidFill>
                <a:latin typeface="Arial" charset="0"/>
                <a:ea typeface="Osaka" charset="0"/>
                <a:cs typeface="Osaka" charset="0"/>
              </a:rPr>
              <a:t>maraa</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padbo</a:t>
            </a:r>
            <a:r>
              <a:rPr lang="en-US" sz="3600" b="1" dirty="0">
                <a:solidFill>
                  <a:schemeClr val="bg1"/>
                </a:solidFill>
                <a:latin typeface="Arial" charset="0"/>
                <a:ea typeface="Osaka" charset="0"/>
                <a:cs typeface="Osaka" charset="0"/>
              </a:rPr>
              <a:t> se </a:t>
            </a:r>
            <a:r>
              <a:rPr lang="en-US" sz="3600" b="1" dirty="0" err="1">
                <a:solidFill>
                  <a:schemeClr val="bg1"/>
                </a:solidFill>
                <a:latin typeface="Arial" charset="0"/>
                <a:ea typeface="Osaka" charset="0"/>
                <a:cs typeface="Osaka" charset="0"/>
              </a:rPr>
              <a:t>moumakbo</a:t>
            </a:r>
            <a:br>
              <a:rPr lang="en-US" sz="3600" b="1" dirty="0">
                <a:solidFill>
                  <a:schemeClr val="bg1"/>
                </a:solidFill>
                <a:latin typeface="Arial" charset="0"/>
                <a:ea typeface="Osaka" charset="0"/>
                <a:cs typeface="Osaka" charset="0"/>
              </a:rPr>
            </a:br>
            <a:r>
              <a:rPr lang="en-US" sz="3600" b="1" dirty="0">
                <a:solidFill>
                  <a:schemeClr val="bg1"/>
                </a:solidFill>
                <a:latin typeface="Arial" charset="0"/>
                <a:ea typeface="Osaka" charset="0"/>
                <a:cs typeface="Osaka" charset="0"/>
              </a:rPr>
              <a:t> </a:t>
            </a:r>
            <a:r>
              <a:rPr lang="en-US" sz="3600" b="1" dirty="0" err="1">
                <a:solidFill>
                  <a:srgbClr val="FDEC06"/>
                </a:solidFill>
                <a:latin typeface="Arial" charset="0"/>
                <a:ea typeface="Osaka" charset="0"/>
                <a:cs typeface="Osaka" charset="0"/>
              </a:rPr>
              <a:t>chamtan</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khatdi</a:t>
            </a:r>
            <a:r>
              <a:rPr lang="en-US" sz="3600" b="1" dirty="0">
                <a:solidFill>
                  <a:schemeClr val="bg1"/>
                </a:solidFill>
                <a:latin typeface="Arial" charset="0"/>
                <a:ea typeface="Osaka" charset="0"/>
                <a:cs typeface="Osaka" charset="0"/>
              </a:rPr>
              <a:t> </a:t>
            </a:r>
            <a:r>
              <a:rPr lang="en-US" sz="3600" b="1" dirty="0" err="1">
                <a:solidFill>
                  <a:srgbClr val="FDEC06"/>
                </a:solidFill>
                <a:latin typeface="Arial" charset="0"/>
                <a:ea typeface="Osaka" charset="0"/>
                <a:cs typeface="Osaka" charset="0"/>
              </a:rPr>
              <a:t>pumtan</a:t>
            </a:r>
            <a:r>
              <a:rPr lang="en-US" sz="3600" b="1" dirty="0">
                <a:solidFill>
                  <a:srgbClr val="FDEC06"/>
                </a:solidFill>
                <a:latin typeface="Arial" charset="0"/>
                <a:ea typeface="Osaka" charset="0"/>
                <a:cs typeface="Osaka" charset="0"/>
              </a:rPr>
              <a:t> </a:t>
            </a:r>
            <a:endParaRPr lang="en-US" sz="4000" dirty="0">
              <a:solidFill>
                <a:schemeClr val="bg1"/>
              </a:solidFill>
              <a:latin typeface="Arial" charset="0"/>
              <a:ea typeface="Osaka" charset="0"/>
              <a:cs typeface="Osaka" charset="0"/>
            </a:endParaRPr>
          </a:p>
        </p:txBody>
      </p:sp>
      <p:sp>
        <p:nvSpPr>
          <p:cNvPr id="105476" name="Text Box 4"/>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79876" name="Picture 6" descr="National Libr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905000"/>
            <a:ext cx="6567488" cy="436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620713"/>
            <a:ext cx="9193213" cy="623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1923"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en-US" sz="2800" b="1" dirty="0">
                <a:solidFill>
                  <a:schemeClr val="bg1"/>
                </a:solidFill>
                <a:latin typeface="Arial" charset="0"/>
                <a:ea typeface="Osaka" charset="0"/>
                <a:cs typeface="Osaka" charset="0"/>
              </a:rPr>
              <a:t>Nang </a:t>
            </a:r>
            <a:r>
              <a:rPr lang="en-US" sz="2800" b="1" dirty="0" err="1">
                <a:solidFill>
                  <a:schemeClr val="bg1"/>
                </a:solidFill>
                <a:latin typeface="Arial" charset="0"/>
                <a:ea typeface="Osaka" charset="0"/>
                <a:cs typeface="Osaka" charset="0"/>
              </a:rPr>
              <a:t>ndetiuja</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hanchali</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ralo</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haibo</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meng</a:t>
            </a:r>
            <a:r>
              <a:rPr lang="en-US" sz="2800" b="1" dirty="0">
                <a:solidFill>
                  <a:schemeClr val="bg1"/>
                </a:solidFill>
                <a:latin typeface="Arial" charset="0"/>
                <a:ea typeface="Osaka" charset="0"/>
                <a:cs typeface="Osaka" charset="0"/>
              </a:rPr>
              <a:t>?</a:t>
            </a:r>
            <a:endParaRPr lang="en-US" sz="2800" dirty="0">
              <a:solidFill>
                <a:schemeClr val="bg1"/>
              </a:solidFill>
              <a:latin typeface="Arial" charset="0"/>
              <a:ea typeface="Osaka" charset="0"/>
              <a:cs typeface="Osaka" charset="0"/>
            </a:endParaRPr>
          </a:p>
        </p:txBody>
      </p:sp>
      <p:sp>
        <p:nvSpPr>
          <p:cNvPr id="6" name="TextBox 5"/>
          <p:cNvSpPr txBox="1">
            <a:spLocks noChangeArrowheads="1"/>
          </p:cNvSpPr>
          <p:nvPr/>
        </p:nvSpPr>
        <p:spPr bwMode="auto">
          <a:xfrm>
            <a:off x="611188" y="1700213"/>
            <a:ext cx="17287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latin typeface="Arial Rounded MT Bold" charset="0"/>
                <a:cs typeface="Arial Rounded MT Bold" charset="0"/>
              </a:rPr>
              <a:t>Ladti</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18" name="TextBox 17"/>
          <p:cNvSpPr txBox="1">
            <a:spLocks noChangeArrowheads="1"/>
          </p:cNvSpPr>
          <p:nvPr/>
        </p:nvSpPr>
        <p:spPr bwMode="auto">
          <a:xfrm>
            <a:off x="3132138" y="1022350"/>
            <a:ext cx="187166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latin typeface="Arial Rounded MT Bold" charset="0"/>
                <a:cs typeface="Arial Rounded MT Bold" charset="0"/>
              </a:rPr>
              <a:t>Pi </a:t>
            </a:r>
            <a:r>
              <a:rPr lang="en-US" sz="2000" b="1" dirty="0" err="1">
                <a:latin typeface="Arial Rounded MT Bold" charset="0"/>
                <a:cs typeface="Arial Rounded MT Bold" charset="0"/>
              </a:rPr>
              <a:t>tiu</a:t>
            </a:r>
            <a:r>
              <a:rPr lang="en-US" sz="2000" b="1" dirty="0">
                <a:latin typeface="Arial Rounded MT Bold" charset="0"/>
                <a:cs typeface="Arial Rounded MT Bold" charset="0"/>
              </a:rPr>
              <a:t> </a:t>
            </a:r>
            <a:r>
              <a:rPr lang="en-US" sz="2000" b="1" dirty="0" err="1">
                <a:latin typeface="Arial Rounded MT Bold" charset="0"/>
                <a:cs typeface="Arial Rounded MT Bold" charset="0"/>
              </a:rPr>
              <a:t>khai</a:t>
            </a:r>
            <a:r>
              <a:rPr lang="en-US" sz="2000" b="1" dirty="0">
                <a:latin typeface="Arial Rounded MT Bold" charset="0"/>
                <a:cs typeface="Arial Rounded MT Bold" charset="0"/>
              </a:rPr>
              <a:t> </a:t>
            </a:r>
            <a:r>
              <a:rPr lang="en-US" sz="2000"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19" name="TextBox 18"/>
          <p:cNvSpPr txBox="1">
            <a:spLocks noChangeArrowheads="1"/>
          </p:cNvSpPr>
          <p:nvPr/>
        </p:nvSpPr>
        <p:spPr bwMode="auto">
          <a:xfrm rot="-303120">
            <a:off x="2484438" y="2276901"/>
            <a:ext cx="1727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latin typeface="Arial Rounded MT Bold" charset="0"/>
                <a:cs typeface="Arial Rounded MT Bold" charset="0"/>
              </a:rPr>
              <a:t>Kasan</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20" name="TextBox 19"/>
          <p:cNvSpPr txBox="1">
            <a:spLocks noChangeArrowheads="1"/>
          </p:cNvSpPr>
          <p:nvPr/>
        </p:nvSpPr>
        <p:spPr bwMode="auto">
          <a:xfrm>
            <a:off x="5003800" y="1844675"/>
            <a:ext cx="172878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latin typeface="Arial Rounded MT Bold" charset="0"/>
                <a:cs typeface="Arial Rounded MT Bold" charset="0"/>
              </a:rPr>
              <a:t>Wang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akhu</a:t>
            </a:r>
            <a:r>
              <a:rPr lang="en-US" b="1" dirty="0">
                <a:latin typeface="Arial Rounded MT Bold" charset="0"/>
                <a:cs typeface="Arial Rounded MT Bold" charset="0"/>
              </a:rPr>
              <a:t>!</a:t>
            </a:r>
          </a:p>
        </p:txBody>
      </p:sp>
      <p:sp>
        <p:nvSpPr>
          <p:cNvPr id="21" name="TextBox 20"/>
          <p:cNvSpPr txBox="1">
            <a:spLocks noChangeArrowheads="1"/>
          </p:cNvSpPr>
          <p:nvPr/>
        </p:nvSpPr>
        <p:spPr bwMode="auto">
          <a:xfrm>
            <a:off x="7164388" y="2165350"/>
            <a:ext cx="17287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latin typeface="Arial Rounded MT Bold" charset="0"/>
                <a:cs typeface="Arial Rounded MT Bold" charset="0"/>
              </a:rPr>
              <a:t>Majang</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22" name="TextBox 21"/>
          <p:cNvSpPr txBox="1">
            <a:spLocks noChangeArrowheads="1"/>
          </p:cNvSpPr>
          <p:nvPr/>
        </p:nvSpPr>
        <p:spPr bwMode="auto">
          <a:xfrm rot="-303120">
            <a:off x="500063" y="3143676"/>
            <a:ext cx="172878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latin typeface="Arial Rounded MT Bold" charset="0"/>
                <a:cs typeface="Arial Rounded MT Bold" charset="0"/>
              </a:rPr>
              <a:t>Kamnui</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23" name="TextBox 22"/>
          <p:cNvSpPr txBox="1">
            <a:spLocks noChangeArrowheads="1"/>
          </p:cNvSpPr>
          <p:nvPr/>
        </p:nvSpPr>
        <p:spPr bwMode="auto">
          <a:xfrm rot="-303120">
            <a:off x="1941513" y="3575477"/>
            <a:ext cx="1727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latin typeface="Arial Rounded MT Bold" charset="0"/>
                <a:cs typeface="Arial Rounded MT Bold" charset="0"/>
              </a:rPr>
              <a:t>Lungsa</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24" name="TextBox 23"/>
          <p:cNvSpPr txBox="1">
            <a:spLocks noChangeArrowheads="1"/>
          </p:cNvSpPr>
          <p:nvPr/>
        </p:nvSpPr>
        <p:spPr bwMode="auto">
          <a:xfrm rot="-303120">
            <a:off x="5056188" y="3169076"/>
            <a:ext cx="17875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err="1">
                <a:latin typeface="Arial Rounded MT Bold" charset="0"/>
                <a:cs typeface="Arial Rounded MT Bold" charset="0"/>
              </a:rPr>
              <a:t>Kathot</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
        <p:nvSpPr>
          <p:cNvPr id="25" name="TextBox 24"/>
          <p:cNvSpPr txBox="1">
            <a:spLocks noChangeArrowheads="1"/>
          </p:cNvSpPr>
          <p:nvPr/>
        </p:nvSpPr>
        <p:spPr bwMode="auto">
          <a:xfrm>
            <a:off x="7053263" y="3506788"/>
            <a:ext cx="17875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latin typeface="Arial Rounded MT Bold" charset="0"/>
                <a:cs typeface="Arial Rounded MT Bold" charset="0"/>
              </a:rPr>
              <a:t>Kam </a:t>
            </a:r>
            <a:r>
              <a:rPr lang="en-US" b="1" dirty="0" err="1">
                <a:latin typeface="Arial Rounded MT Bold" charset="0"/>
                <a:cs typeface="Arial Rounded MT Bold" charset="0"/>
              </a:rPr>
              <a:t>aman</a:t>
            </a:r>
            <a:r>
              <a:rPr lang="en-US" b="1" dirty="0">
                <a:latin typeface="Arial Rounded MT Bold" charset="0"/>
                <a:cs typeface="Arial Rounded MT Bold" charset="0"/>
              </a:rPr>
              <a:t> </a:t>
            </a:r>
            <a:r>
              <a:rPr lang="en-US" b="1" dirty="0" err="1">
                <a:latin typeface="Arial Rounded MT Bold" charset="0"/>
                <a:cs typeface="Arial Rounded MT Bold" charset="0"/>
              </a:rPr>
              <a:t>khai</a:t>
            </a:r>
            <a:r>
              <a:rPr lang="en-US" b="1" dirty="0">
                <a:latin typeface="Arial Rounded MT Bold" charset="0"/>
                <a:cs typeface="Arial Rounded MT Bold" charset="0"/>
              </a:rPr>
              <a:t> </a:t>
            </a:r>
            <a:r>
              <a:rPr lang="en-US" b="1" dirty="0" err="1">
                <a:latin typeface="Arial Rounded MT Bold" charset="0"/>
                <a:cs typeface="Arial Rounded MT Bold" charset="0"/>
              </a:rPr>
              <a:t>atu</a:t>
            </a:r>
            <a:r>
              <a:rPr lang="en-US" b="1" dirty="0">
                <a:latin typeface="Arial Rounded MT Bold" charset="0"/>
                <a:cs typeface="Arial Rounded MT Bold"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D. Din </a:t>
            </a:r>
            <a:r>
              <a:rPr lang="en-US" sz="3600" b="1" dirty="0" err="1">
                <a:solidFill>
                  <a:schemeClr val="bg1"/>
                </a:solidFill>
                <a:latin typeface="Arial" charset="0"/>
                <a:ea typeface="Osaka" charset="0"/>
                <a:cs typeface="Osaka" charset="0"/>
              </a:rPr>
              <a:t>maraa</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padbo</a:t>
            </a:r>
            <a:r>
              <a:rPr lang="en-US" sz="3600" b="1" dirty="0">
                <a:solidFill>
                  <a:schemeClr val="bg1"/>
                </a:solidFill>
                <a:latin typeface="Arial" charset="0"/>
                <a:ea typeface="Osaka" charset="0"/>
                <a:cs typeface="Osaka" charset="0"/>
              </a:rPr>
              <a:t> se </a:t>
            </a:r>
            <a:r>
              <a:rPr lang="en-US" sz="3600" b="1" dirty="0" err="1">
                <a:solidFill>
                  <a:schemeClr val="bg1"/>
                </a:solidFill>
                <a:latin typeface="Arial" charset="0"/>
                <a:ea typeface="Osaka" charset="0"/>
                <a:cs typeface="Osaka" charset="0"/>
              </a:rPr>
              <a:t>lenkhaija</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maring</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khaibo</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nking</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mai</a:t>
            </a:r>
            <a:r>
              <a:rPr lang="en-US" sz="3600" b="1" dirty="0">
                <a:solidFill>
                  <a:schemeClr val="bg1"/>
                </a:solidFill>
                <a:latin typeface="Arial" charset="0"/>
                <a:ea typeface="Osaka" charset="0"/>
                <a:cs typeface="Osaka" charset="0"/>
              </a:rPr>
              <a:t> </a:t>
            </a:r>
            <a:r>
              <a:rPr lang="en-US" sz="3600" b="1" dirty="0" err="1">
                <a:solidFill>
                  <a:srgbClr val="FDEC06"/>
                </a:solidFill>
                <a:latin typeface="Arial" charset="0"/>
                <a:ea typeface="Osaka" charset="0"/>
                <a:cs typeface="Osaka" charset="0"/>
              </a:rPr>
              <a:t>Masanbo</a:t>
            </a:r>
            <a:r>
              <a:rPr lang="en-US" sz="3600" b="1" dirty="0">
                <a:solidFill>
                  <a:srgbClr val="FDEC06"/>
                </a:solidFill>
                <a:latin typeface="Arial" charset="0"/>
                <a:ea typeface="Osaka" charset="0"/>
                <a:cs typeface="Osaka" charset="0"/>
              </a:rPr>
              <a:t> </a:t>
            </a:r>
            <a:r>
              <a:rPr lang="en-US" sz="3600" b="1" dirty="0" err="1">
                <a:solidFill>
                  <a:srgbClr val="FDEC06"/>
                </a:solidFill>
                <a:latin typeface="Arial" charset="0"/>
                <a:ea typeface="Osaka" charset="0"/>
                <a:cs typeface="Osaka" charset="0"/>
              </a:rPr>
              <a:t>lakeng</a:t>
            </a:r>
            <a:endParaRPr lang="en-US" sz="4000" dirty="0">
              <a:solidFill>
                <a:schemeClr val="bg1"/>
              </a:solidFill>
              <a:latin typeface="Arial" charset="0"/>
              <a:ea typeface="Osaka" charset="0"/>
              <a:cs typeface="Osaka" charset="0"/>
            </a:endParaRPr>
          </a:p>
        </p:txBody>
      </p:sp>
      <p:sp>
        <p:nvSpPr>
          <p:cNvPr id="10854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83972" name="Picture 6" descr="images-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041775"/>
            <a:ext cx="3429000"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973" name="Picture 7" descr="Bible pictur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52850"/>
            <a:ext cx="19431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en-US" dirty="0"/>
              <a:t>  </a:t>
            </a:r>
            <a:r>
              <a:rPr lang="en-US" dirty="0" err="1"/>
              <a:t>Nsun</a:t>
            </a:r>
            <a:r>
              <a:rPr lang="en-US" dirty="0"/>
              <a:t> </a:t>
            </a:r>
            <a:r>
              <a:rPr lang="en-US" dirty="0" err="1"/>
              <a:t>tetiu</a:t>
            </a:r>
            <a:endParaRPr lang="en-US" dirty="0"/>
          </a:p>
        </p:txBody>
      </p:sp>
      <p:sp>
        <p:nvSpPr>
          <p:cNvPr id="108553" name="AutoShape 9"/>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en-US" dirty="0" err="1"/>
              <a:t>Chaphai</a:t>
            </a:r>
            <a:r>
              <a:rPr lang="en-US" dirty="0"/>
              <a:t> </a:t>
            </a:r>
            <a:r>
              <a:rPr lang="en-US" dirty="0" err="1"/>
              <a:t>tani</a:t>
            </a:r>
            <a:endParaRPr lang="en-US" dirty="0"/>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en-US" dirty="0" err="1"/>
              <a:t>Ngena</a:t>
            </a:r>
            <a:endParaRPr lang="en-US" dirty="0"/>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97283" name="Text Box 3"/>
          <p:cNvSpPr txBox="1">
            <a:spLocks noChangeArrowheads="1"/>
          </p:cNvSpPr>
          <p:nvPr/>
        </p:nvSpPr>
        <p:spPr bwMode="auto">
          <a:xfrm>
            <a:off x="609600" y="1524000"/>
            <a:ext cx="8001000" cy="4278094"/>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3200" b="1" i="1" dirty="0" err="1">
                <a:solidFill>
                  <a:schemeClr val="bg1"/>
                </a:solidFill>
                <a:latin typeface="Arial"/>
                <a:cs typeface="Arial"/>
              </a:rPr>
              <a:t>Masanbo</a:t>
            </a:r>
            <a:r>
              <a:rPr lang="en-US" sz="3200" b="1" i="1" dirty="0">
                <a:solidFill>
                  <a:schemeClr val="bg1"/>
                </a:solidFill>
                <a:latin typeface="Arial"/>
                <a:cs typeface="Arial"/>
              </a:rPr>
              <a:t> </a:t>
            </a:r>
            <a:r>
              <a:rPr lang="en-US" sz="3200" b="1" i="1" dirty="0" err="1">
                <a:solidFill>
                  <a:schemeClr val="bg1"/>
                </a:solidFill>
                <a:latin typeface="Arial"/>
                <a:cs typeface="Arial"/>
              </a:rPr>
              <a:t>araik</a:t>
            </a:r>
            <a:r>
              <a:rPr lang="en-US" sz="3200" b="1" i="1" dirty="0">
                <a:solidFill>
                  <a:schemeClr val="bg1"/>
                </a:solidFill>
                <a:latin typeface="Arial"/>
                <a:cs typeface="Arial"/>
              </a:rPr>
              <a:t> </a:t>
            </a:r>
            <a:r>
              <a:rPr lang="en-US" sz="3200" b="1" i="1" dirty="0" err="1">
                <a:solidFill>
                  <a:schemeClr val="bg1"/>
                </a:solidFill>
                <a:latin typeface="Arial"/>
                <a:cs typeface="Arial"/>
              </a:rPr>
              <a:t>hinase</a:t>
            </a:r>
            <a:r>
              <a:rPr lang="en-US" sz="3200" b="1" i="1" dirty="0">
                <a:solidFill>
                  <a:schemeClr val="bg1"/>
                </a:solidFill>
                <a:latin typeface="Arial"/>
                <a:cs typeface="Arial"/>
              </a:rPr>
              <a:t> </a:t>
            </a:r>
            <a:r>
              <a:rPr lang="en-US" sz="3200" b="1" i="1" dirty="0" err="1">
                <a:solidFill>
                  <a:schemeClr val="bg1"/>
                </a:solidFill>
                <a:latin typeface="Arial"/>
                <a:cs typeface="Arial"/>
              </a:rPr>
              <a:t>Tingwang</a:t>
            </a:r>
            <a:r>
              <a:rPr lang="en-US" sz="3200" b="1" i="1" dirty="0">
                <a:solidFill>
                  <a:schemeClr val="bg1"/>
                </a:solidFill>
                <a:latin typeface="Arial"/>
                <a:cs typeface="Arial"/>
              </a:rPr>
              <a:t> </a:t>
            </a:r>
            <a:r>
              <a:rPr lang="en-US" sz="3200" b="1" i="1" dirty="0" err="1">
                <a:solidFill>
                  <a:schemeClr val="bg1"/>
                </a:solidFill>
                <a:latin typeface="Arial"/>
                <a:cs typeface="Arial"/>
              </a:rPr>
              <a:t>niu</a:t>
            </a:r>
            <a:r>
              <a:rPr lang="en-US" sz="3200" b="1" i="1" dirty="0">
                <a:solidFill>
                  <a:schemeClr val="bg1"/>
                </a:solidFill>
                <a:latin typeface="Arial"/>
                <a:cs typeface="Arial"/>
              </a:rPr>
              <a:t> </a:t>
            </a:r>
            <a:r>
              <a:rPr lang="en-US" sz="3200" b="1" i="1" dirty="0" err="1">
                <a:solidFill>
                  <a:schemeClr val="bg1"/>
                </a:solidFill>
                <a:latin typeface="Arial"/>
                <a:cs typeface="Arial"/>
              </a:rPr>
              <a:t>pikhaibo</a:t>
            </a:r>
            <a:r>
              <a:rPr lang="en-US" sz="3200" b="1" i="1" dirty="0">
                <a:solidFill>
                  <a:schemeClr val="bg1"/>
                </a:solidFill>
                <a:latin typeface="Arial"/>
                <a:cs typeface="Arial"/>
              </a:rPr>
              <a:t>-e, </a:t>
            </a:r>
            <a:r>
              <a:rPr lang="en-US" sz="3200" b="1" i="1" dirty="0" err="1">
                <a:solidFill>
                  <a:schemeClr val="bg1"/>
                </a:solidFill>
                <a:latin typeface="Arial"/>
                <a:cs typeface="Arial"/>
              </a:rPr>
              <a:t>khatdi</a:t>
            </a:r>
            <a:r>
              <a:rPr lang="en-US" sz="3200" b="1" i="1" dirty="0">
                <a:solidFill>
                  <a:schemeClr val="bg1"/>
                </a:solidFill>
                <a:latin typeface="Arial"/>
                <a:cs typeface="Arial"/>
              </a:rPr>
              <a:t> </a:t>
            </a:r>
            <a:r>
              <a:rPr lang="en-US" sz="3200" b="1" i="1" dirty="0" err="1">
                <a:solidFill>
                  <a:schemeClr val="bg1"/>
                </a:solidFill>
                <a:latin typeface="Arial"/>
                <a:cs typeface="Arial"/>
              </a:rPr>
              <a:t>pageng</a:t>
            </a:r>
            <a:r>
              <a:rPr lang="en-US" sz="3200" b="1" i="1" dirty="0">
                <a:solidFill>
                  <a:schemeClr val="bg1"/>
                </a:solidFill>
                <a:latin typeface="Arial"/>
                <a:cs typeface="Arial"/>
              </a:rPr>
              <a:t> </a:t>
            </a:r>
            <a:r>
              <a:rPr lang="en-US" sz="3200" b="1" i="1" dirty="0" err="1">
                <a:solidFill>
                  <a:schemeClr val="bg1"/>
                </a:solidFill>
                <a:latin typeface="Arial"/>
                <a:cs typeface="Arial"/>
              </a:rPr>
              <a:t>bambo</a:t>
            </a:r>
            <a:r>
              <a:rPr lang="en-US" sz="3200" b="1" i="1" dirty="0">
                <a:solidFill>
                  <a:schemeClr val="bg1"/>
                </a:solidFill>
                <a:latin typeface="Arial"/>
                <a:cs typeface="Arial"/>
              </a:rPr>
              <a:t>-e, </a:t>
            </a:r>
            <a:r>
              <a:rPr lang="en-US" sz="3200" b="1" i="1" dirty="0" err="1">
                <a:solidFill>
                  <a:schemeClr val="bg1"/>
                </a:solidFill>
                <a:latin typeface="Arial"/>
                <a:cs typeface="Arial"/>
              </a:rPr>
              <a:t>haise</a:t>
            </a:r>
            <a:r>
              <a:rPr lang="en-US" sz="3200" b="1" i="1" dirty="0">
                <a:solidFill>
                  <a:schemeClr val="bg1"/>
                </a:solidFill>
                <a:latin typeface="Arial"/>
                <a:cs typeface="Arial"/>
              </a:rPr>
              <a:t> </a:t>
            </a:r>
            <a:r>
              <a:rPr lang="en-US" sz="3200" b="1" i="1" dirty="0" err="1">
                <a:solidFill>
                  <a:schemeClr val="bg1"/>
                </a:solidFill>
                <a:latin typeface="Arial"/>
                <a:cs typeface="Arial"/>
              </a:rPr>
              <a:t>katikhaira</a:t>
            </a:r>
            <a:r>
              <a:rPr lang="en-US" sz="3200" b="1" i="1" dirty="0">
                <a:solidFill>
                  <a:schemeClr val="bg1"/>
                </a:solidFill>
                <a:latin typeface="Arial"/>
                <a:cs typeface="Arial"/>
              </a:rPr>
              <a:t>, </a:t>
            </a:r>
            <a:r>
              <a:rPr lang="en-US" sz="3200" b="1" i="1" dirty="0" err="1">
                <a:solidFill>
                  <a:schemeClr val="bg1"/>
                </a:solidFill>
                <a:latin typeface="Arial"/>
                <a:cs typeface="Arial"/>
              </a:rPr>
              <a:t>kamaobotu</a:t>
            </a:r>
            <a:r>
              <a:rPr lang="en-US" sz="3200" b="1" i="1" dirty="0">
                <a:solidFill>
                  <a:schemeClr val="bg1"/>
                </a:solidFill>
                <a:latin typeface="Arial"/>
                <a:cs typeface="Arial"/>
              </a:rPr>
              <a:t> </a:t>
            </a:r>
            <a:r>
              <a:rPr lang="en-US" sz="3200" b="1" i="1" dirty="0" err="1">
                <a:solidFill>
                  <a:schemeClr val="bg1"/>
                </a:solidFill>
                <a:latin typeface="Arial"/>
                <a:cs typeface="Arial"/>
              </a:rPr>
              <a:t>rukhaira</a:t>
            </a:r>
            <a:r>
              <a:rPr lang="en-US" sz="3200" b="1" i="1" dirty="0">
                <a:solidFill>
                  <a:schemeClr val="bg1"/>
                </a:solidFill>
                <a:latin typeface="Arial"/>
                <a:cs typeface="Arial"/>
              </a:rPr>
              <a:t>, </a:t>
            </a:r>
            <a:r>
              <a:rPr lang="en-US" sz="3200" b="1" i="1" dirty="0" err="1">
                <a:solidFill>
                  <a:schemeClr val="bg1"/>
                </a:solidFill>
                <a:latin typeface="Arial"/>
                <a:cs typeface="Arial"/>
              </a:rPr>
              <a:t>majimakbo</a:t>
            </a:r>
            <a:r>
              <a:rPr lang="en-US" sz="3200" b="1" i="1" dirty="0">
                <a:solidFill>
                  <a:schemeClr val="bg1"/>
                </a:solidFill>
                <a:latin typeface="Arial"/>
                <a:cs typeface="Arial"/>
              </a:rPr>
              <a:t> situ </a:t>
            </a:r>
            <a:r>
              <a:rPr lang="en-US" sz="3200" b="1" i="1" dirty="0" err="1">
                <a:solidFill>
                  <a:schemeClr val="bg1"/>
                </a:solidFill>
                <a:latin typeface="Arial"/>
                <a:cs typeface="Arial"/>
              </a:rPr>
              <a:t>kam</a:t>
            </a:r>
            <a:r>
              <a:rPr lang="en-US" sz="3200" b="1" i="1" dirty="0">
                <a:solidFill>
                  <a:schemeClr val="bg1"/>
                </a:solidFill>
                <a:latin typeface="Arial"/>
                <a:cs typeface="Arial"/>
              </a:rPr>
              <a:t> </a:t>
            </a:r>
            <a:r>
              <a:rPr lang="en-US" sz="3200" b="1" i="1" dirty="0" err="1">
                <a:solidFill>
                  <a:schemeClr val="bg1"/>
                </a:solidFill>
                <a:latin typeface="Arial"/>
                <a:cs typeface="Arial"/>
              </a:rPr>
              <a:t>maji</a:t>
            </a:r>
            <a:r>
              <a:rPr lang="en-US" sz="3200" b="1" i="1" dirty="0">
                <a:solidFill>
                  <a:schemeClr val="bg1"/>
                </a:solidFill>
                <a:latin typeface="Arial"/>
                <a:cs typeface="Arial"/>
              </a:rPr>
              <a:t> </a:t>
            </a:r>
            <a:r>
              <a:rPr lang="en-US" sz="3200" b="1" i="1" dirty="0" err="1">
                <a:solidFill>
                  <a:schemeClr val="bg1"/>
                </a:solidFill>
                <a:latin typeface="Arial"/>
                <a:cs typeface="Arial"/>
              </a:rPr>
              <a:t>khaira</a:t>
            </a:r>
            <a:r>
              <a:rPr lang="en-US" sz="3200" b="1" i="1" dirty="0">
                <a:solidFill>
                  <a:schemeClr val="bg1"/>
                </a:solidFill>
                <a:latin typeface="Arial"/>
                <a:cs typeface="Arial"/>
              </a:rPr>
              <a:t> </a:t>
            </a:r>
            <a:r>
              <a:rPr lang="en-US" sz="3200" b="1" i="1" dirty="0" err="1">
                <a:solidFill>
                  <a:schemeClr val="bg1"/>
                </a:solidFill>
                <a:latin typeface="Arial"/>
                <a:cs typeface="Arial"/>
              </a:rPr>
              <a:t>khatdi</a:t>
            </a:r>
            <a:r>
              <a:rPr lang="en-US" sz="3200" b="1" i="1" dirty="0">
                <a:solidFill>
                  <a:schemeClr val="bg1"/>
                </a:solidFill>
                <a:latin typeface="Arial"/>
                <a:cs typeface="Arial"/>
              </a:rPr>
              <a:t> </a:t>
            </a:r>
            <a:r>
              <a:rPr lang="en-US" sz="3200" b="1" i="1" dirty="0" err="1">
                <a:solidFill>
                  <a:schemeClr val="bg1"/>
                </a:solidFill>
                <a:latin typeface="Arial"/>
                <a:cs typeface="Arial"/>
              </a:rPr>
              <a:t>majijiu</a:t>
            </a:r>
            <a:r>
              <a:rPr lang="en-US" sz="3200" b="1" i="1" dirty="0">
                <a:solidFill>
                  <a:schemeClr val="bg1"/>
                </a:solidFill>
                <a:latin typeface="Arial"/>
                <a:cs typeface="Arial"/>
              </a:rPr>
              <a:t> lung </a:t>
            </a:r>
            <a:r>
              <a:rPr lang="en-US" sz="3200" b="1" i="1" dirty="0" err="1">
                <a:solidFill>
                  <a:schemeClr val="bg1"/>
                </a:solidFill>
                <a:latin typeface="Arial"/>
                <a:cs typeface="Arial"/>
              </a:rPr>
              <a:t>lura</a:t>
            </a:r>
            <a:r>
              <a:rPr lang="en-US" sz="3200" b="1" i="1" dirty="0">
                <a:solidFill>
                  <a:schemeClr val="bg1"/>
                </a:solidFill>
                <a:latin typeface="Arial"/>
                <a:cs typeface="Arial"/>
              </a:rPr>
              <a:t> </a:t>
            </a:r>
            <a:r>
              <a:rPr lang="en-US" sz="3200" b="1" i="1" dirty="0" err="1">
                <a:solidFill>
                  <a:schemeClr val="bg1"/>
                </a:solidFill>
                <a:latin typeface="Arial"/>
                <a:cs typeface="Arial"/>
              </a:rPr>
              <a:t>katikhai</a:t>
            </a:r>
            <a:r>
              <a:rPr lang="en-US" sz="3200" b="1" i="1" dirty="0">
                <a:solidFill>
                  <a:schemeClr val="bg1"/>
                </a:solidFill>
                <a:latin typeface="Arial"/>
                <a:cs typeface="Arial"/>
              </a:rPr>
              <a:t> </a:t>
            </a:r>
            <a:r>
              <a:rPr lang="en-US" sz="3200" b="1" i="1" dirty="0" err="1">
                <a:solidFill>
                  <a:schemeClr val="bg1"/>
                </a:solidFill>
                <a:latin typeface="Arial"/>
                <a:cs typeface="Arial"/>
              </a:rPr>
              <a:t>raleng</a:t>
            </a:r>
            <a:r>
              <a:rPr lang="en-US" sz="3200" b="1" i="1" dirty="0">
                <a:solidFill>
                  <a:schemeClr val="bg1"/>
                </a:solidFill>
                <a:latin typeface="Arial"/>
                <a:cs typeface="Arial"/>
              </a:rPr>
              <a:t>-e.</a:t>
            </a:r>
          </a:p>
          <a:p>
            <a:pPr eaLnBrk="1" hangingPunct="1">
              <a:spcBef>
                <a:spcPct val="50000"/>
              </a:spcBef>
              <a:defRPr/>
            </a:pPr>
            <a:r>
              <a:rPr lang="en-US" sz="3200" b="1" i="1" dirty="0" err="1">
                <a:solidFill>
                  <a:schemeClr val="bg1"/>
                </a:solidFill>
                <a:latin typeface="Arial"/>
                <a:cs typeface="Arial"/>
              </a:rPr>
              <a:t>Sichiujiu</a:t>
            </a:r>
            <a:r>
              <a:rPr lang="en-US" sz="3200" b="1" i="1" dirty="0">
                <a:solidFill>
                  <a:schemeClr val="bg1"/>
                </a:solidFill>
                <a:latin typeface="Arial"/>
                <a:cs typeface="Arial"/>
              </a:rPr>
              <a:t> </a:t>
            </a:r>
            <a:r>
              <a:rPr lang="en-US" sz="3200" b="1" i="1" dirty="0" err="1">
                <a:solidFill>
                  <a:schemeClr val="bg1"/>
                </a:solidFill>
                <a:latin typeface="Arial"/>
                <a:cs typeface="Arial"/>
              </a:rPr>
              <a:t>Tingwang</a:t>
            </a:r>
            <a:r>
              <a:rPr lang="en-US" sz="3200" b="1" i="1" dirty="0">
                <a:solidFill>
                  <a:schemeClr val="bg1"/>
                </a:solidFill>
                <a:latin typeface="Arial"/>
                <a:cs typeface="Arial"/>
              </a:rPr>
              <a:t> </a:t>
            </a:r>
            <a:r>
              <a:rPr lang="en-US" sz="3200" b="1" i="1" dirty="0" err="1">
                <a:solidFill>
                  <a:schemeClr val="bg1"/>
                </a:solidFill>
                <a:latin typeface="Arial"/>
                <a:cs typeface="Arial"/>
              </a:rPr>
              <a:t>ngam</a:t>
            </a:r>
            <a:r>
              <a:rPr lang="en-US" sz="3200" b="1" i="1" dirty="0">
                <a:solidFill>
                  <a:schemeClr val="bg1"/>
                </a:solidFill>
                <a:latin typeface="Arial"/>
                <a:cs typeface="Arial"/>
              </a:rPr>
              <a:t> </a:t>
            </a:r>
            <a:r>
              <a:rPr lang="en-US" sz="3200" b="1" i="1" dirty="0" err="1">
                <a:solidFill>
                  <a:schemeClr val="bg1"/>
                </a:solidFill>
                <a:latin typeface="Arial"/>
                <a:cs typeface="Arial"/>
              </a:rPr>
              <a:t>kambo</a:t>
            </a:r>
            <a:r>
              <a:rPr lang="en-US" sz="3200" b="1" i="1" dirty="0">
                <a:solidFill>
                  <a:schemeClr val="bg1"/>
                </a:solidFill>
                <a:latin typeface="Arial"/>
                <a:cs typeface="Arial"/>
              </a:rPr>
              <a:t> </a:t>
            </a:r>
            <a:r>
              <a:rPr lang="en-US" sz="3200" b="1" i="1" dirty="0" err="1">
                <a:solidFill>
                  <a:schemeClr val="bg1"/>
                </a:solidFill>
                <a:latin typeface="Arial"/>
                <a:cs typeface="Arial"/>
              </a:rPr>
              <a:t>mainiu</a:t>
            </a:r>
            <a:r>
              <a:rPr lang="en-US" sz="3200" b="1" i="1" dirty="0">
                <a:solidFill>
                  <a:schemeClr val="bg1"/>
                </a:solidFill>
                <a:latin typeface="Arial"/>
                <a:cs typeface="Arial"/>
              </a:rPr>
              <a:t> </a:t>
            </a:r>
            <a:r>
              <a:rPr lang="en-US" sz="3200" b="1" i="1" dirty="0" err="1">
                <a:solidFill>
                  <a:schemeClr val="bg1"/>
                </a:solidFill>
                <a:latin typeface="Arial"/>
                <a:cs typeface="Arial"/>
              </a:rPr>
              <a:t>wasimasan</a:t>
            </a:r>
            <a:r>
              <a:rPr lang="en-US" sz="3200" b="1" i="1" dirty="0">
                <a:solidFill>
                  <a:schemeClr val="bg1"/>
                </a:solidFill>
                <a:latin typeface="Arial"/>
                <a:cs typeface="Arial"/>
              </a:rPr>
              <a:t> </a:t>
            </a:r>
            <a:r>
              <a:rPr lang="en-US" sz="3200" b="1" i="1" dirty="0" err="1">
                <a:solidFill>
                  <a:schemeClr val="bg1"/>
                </a:solidFill>
                <a:latin typeface="Arial"/>
                <a:cs typeface="Arial"/>
              </a:rPr>
              <a:t>lujiu</a:t>
            </a:r>
            <a:r>
              <a:rPr lang="en-US" sz="3200" b="1" i="1" dirty="0">
                <a:solidFill>
                  <a:schemeClr val="bg1"/>
                </a:solidFill>
                <a:latin typeface="Arial"/>
                <a:cs typeface="Arial"/>
              </a:rPr>
              <a:t> </a:t>
            </a:r>
            <a:r>
              <a:rPr lang="en-US" sz="3200" b="1" i="1" dirty="0" err="1">
                <a:solidFill>
                  <a:schemeClr val="bg1"/>
                </a:solidFill>
                <a:latin typeface="Arial"/>
                <a:cs typeface="Arial"/>
              </a:rPr>
              <a:t>khatdi</a:t>
            </a:r>
            <a:r>
              <a:rPr lang="en-US" sz="3200" b="1" i="1" dirty="0">
                <a:solidFill>
                  <a:schemeClr val="bg1"/>
                </a:solidFill>
                <a:latin typeface="Arial"/>
                <a:cs typeface="Arial"/>
              </a:rPr>
              <a:t> </a:t>
            </a:r>
            <a:r>
              <a:rPr lang="en-US" sz="3200" b="1" i="1" dirty="0" err="1">
                <a:solidFill>
                  <a:schemeClr val="bg1"/>
                </a:solidFill>
                <a:latin typeface="Arial"/>
                <a:cs typeface="Arial"/>
              </a:rPr>
              <a:t>kawibo</a:t>
            </a:r>
            <a:r>
              <a:rPr lang="en-US" sz="3200" b="1" i="1" dirty="0">
                <a:solidFill>
                  <a:schemeClr val="bg1"/>
                </a:solidFill>
                <a:latin typeface="Arial"/>
                <a:cs typeface="Arial"/>
              </a:rPr>
              <a:t> </a:t>
            </a:r>
            <a:r>
              <a:rPr lang="en-US" sz="3200" b="1" i="1" dirty="0" err="1">
                <a:solidFill>
                  <a:schemeClr val="bg1"/>
                </a:solidFill>
                <a:latin typeface="Arial"/>
                <a:cs typeface="Arial"/>
              </a:rPr>
              <a:t>ngam</a:t>
            </a:r>
            <a:r>
              <a:rPr lang="en-US" sz="3200" b="1" i="1" dirty="0">
                <a:solidFill>
                  <a:schemeClr val="bg1"/>
                </a:solidFill>
                <a:latin typeface="Arial"/>
                <a:cs typeface="Arial"/>
              </a:rPr>
              <a:t> </a:t>
            </a:r>
            <a:r>
              <a:rPr lang="en-US" sz="3200" b="1" i="1" dirty="0" err="1">
                <a:solidFill>
                  <a:schemeClr val="bg1"/>
                </a:solidFill>
                <a:latin typeface="Arial"/>
                <a:cs typeface="Arial"/>
              </a:rPr>
              <a:t>hina</a:t>
            </a:r>
            <a:r>
              <a:rPr lang="en-US" sz="3200" b="1" i="1" dirty="0">
                <a:solidFill>
                  <a:schemeClr val="bg1"/>
                </a:solidFill>
                <a:latin typeface="Arial"/>
                <a:cs typeface="Arial"/>
              </a:rPr>
              <a:t> </a:t>
            </a:r>
            <a:r>
              <a:rPr lang="en-US" sz="3200" b="1" i="1" dirty="0" err="1">
                <a:solidFill>
                  <a:schemeClr val="bg1"/>
                </a:solidFill>
                <a:latin typeface="Arial"/>
                <a:cs typeface="Arial"/>
              </a:rPr>
              <a:t>kamlu</a:t>
            </a:r>
            <a:r>
              <a:rPr lang="en-US" sz="3200" b="1" i="1" dirty="0">
                <a:solidFill>
                  <a:schemeClr val="bg1"/>
                </a:solidFill>
                <a:latin typeface="Arial"/>
                <a:cs typeface="Arial"/>
              </a:rPr>
              <a:t> </a:t>
            </a:r>
            <a:r>
              <a:rPr lang="en-US" sz="3200" b="1" i="1" dirty="0" err="1">
                <a:solidFill>
                  <a:schemeClr val="bg1"/>
                </a:solidFill>
                <a:latin typeface="Arial"/>
                <a:cs typeface="Arial"/>
              </a:rPr>
              <a:t>raleng</a:t>
            </a:r>
            <a:r>
              <a:rPr lang="en-US" sz="3200" b="1" i="1" dirty="0">
                <a:solidFill>
                  <a:schemeClr val="bg1"/>
                </a:solidFill>
                <a:latin typeface="Arial"/>
                <a:cs typeface="Arial"/>
              </a:rPr>
              <a:t>-e</a:t>
            </a:r>
          </a:p>
        </p:txBody>
      </p:sp>
      <p:sp>
        <p:nvSpPr>
          <p:cNvPr id="97284" name="Text Box 4"/>
          <p:cNvSpPr txBox="1">
            <a:spLocks noChangeArrowheads="1"/>
          </p:cNvSpPr>
          <p:nvPr/>
        </p:nvSpPr>
        <p:spPr bwMode="auto">
          <a:xfrm>
            <a:off x="4067175" y="5943600"/>
            <a:ext cx="4924425" cy="584200"/>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3200" b="1" dirty="0">
                <a:solidFill>
                  <a:schemeClr val="bg1"/>
                </a:solidFill>
                <a:latin typeface="Arial"/>
                <a:cs typeface="Arial"/>
              </a:rPr>
              <a:t>2 Timothy 3:16-17 (NIV)</a:t>
            </a:r>
          </a:p>
        </p:txBody>
      </p:sp>
      <p:sp>
        <p:nvSpPr>
          <p:cNvPr id="97285" name="Rectangle 5"/>
          <p:cNvSpPr>
            <a:spLocks noGrp="1" noChangeArrowheads="1"/>
          </p:cNvSpPr>
          <p:nvPr>
            <p:ph type="title" idx="4294967295"/>
          </p:nvPr>
        </p:nvSpPr>
        <p:spPr>
          <a:xfrm>
            <a:off x="0" y="274638"/>
            <a:ext cx="9144000" cy="523220"/>
          </a:xfrm>
          <a:solidFill>
            <a:srgbClr val="FF0000"/>
          </a:solidFill>
          <a:effectLst>
            <a:outerShdw blurRad="63500" dist="107763" dir="2700000" algn="ctr" rotWithShape="0">
              <a:schemeClr val="tx1">
                <a:alpha val="74998"/>
              </a:schemeClr>
            </a:outerShdw>
          </a:effectLst>
          <a:extLst/>
        </p:spPr>
        <p:txBody>
          <a:bodyPr anchor="t">
            <a:spAutoFit/>
          </a:bodyPr>
          <a:lstStyle/>
          <a:p>
            <a:pPr eaLnBrk="1" hangingPunct="1">
              <a:spcBef>
                <a:spcPct val="50000"/>
              </a:spcBef>
              <a:defRPr/>
            </a:pPr>
            <a:r>
              <a:rPr lang="en-US" sz="2800" b="1" dirty="0" err="1">
                <a:solidFill>
                  <a:schemeClr val="bg1"/>
                </a:solidFill>
                <a:effectLst>
                  <a:outerShdw blurRad="38100" dist="38100" dir="2700000" algn="tl">
                    <a:srgbClr val="000000"/>
                  </a:outerShdw>
                </a:effectLst>
                <a:latin typeface="Arial" charset="0"/>
                <a:ea typeface="Osaka" charset="0"/>
                <a:cs typeface="Arial" charset="0"/>
              </a:rPr>
              <a:t>Ndekam</a:t>
            </a:r>
            <a:r>
              <a:rPr lang="en-US" sz="2800" b="1" dirty="0">
                <a:solidFill>
                  <a:schemeClr val="bg1"/>
                </a:solidFill>
                <a:effectLst>
                  <a:outerShdw blurRad="38100" dist="38100" dir="2700000" algn="tl">
                    <a:srgbClr val="000000"/>
                  </a:outerShdw>
                </a:effectLst>
                <a:latin typeface="Arial" charset="0"/>
                <a:ea typeface="Osaka" charset="0"/>
                <a:cs typeface="Arial" charset="0"/>
              </a:rPr>
              <a:t> </a:t>
            </a:r>
            <a:r>
              <a:rPr lang="en-US" sz="2800" b="1" dirty="0" err="1">
                <a:solidFill>
                  <a:schemeClr val="bg1"/>
                </a:solidFill>
                <a:effectLst>
                  <a:outerShdw blurRad="38100" dist="38100" dir="2700000" algn="tl">
                    <a:srgbClr val="000000"/>
                  </a:outerShdw>
                </a:effectLst>
                <a:latin typeface="Arial" charset="0"/>
                <a:ea typeface="Osaka" charset="0"/>
                <a:cs typeface="Arial" charset="0"/>
              </a:rPr>
              <a:t>bija</a:t>
            </a:r>
            <a:r>
              <a:rPr lang="en-US" sz="2800" b="1" dirty="0">
                <a:solidFill>
                  <a:schemeClr val="bg1"/>
                </a:solidFill>
                <a:effectLst>
                  <a:outerShdw blurRad="38100" dist="38100" dir="2700000" algn="tl">
                    <a:srgbClr val="000000"/>
                  </a:outerShdw>
                </a:effectLst>
                <a:latin typeface="Arial" charset="0"/>
                <a:ea typeface="Osaka" charset="0"/>
                <a:cs typeface="Arial" charset="0"/>
              </a:rPr>
              <a:t> </a:t>
            </a:r>
            <a:r>
              <a:rPr lang="en-US" sz="2800" b="1" dirty="0" err="1">
                <a:solidFill>
                  <a:schemeClr val="bg1"/>
                </a:solidFill>
                <a:effectLst>
                  <a:outerShdw blurRad="38100" dist="38100" dir="2700000" algn="tl">
                    <a:srgbClr val="000000"/>
                  </a:outerShdw>
                </a:effectLst>
                <a:latin typeface="Arial" charset="0"/>
                <a:ea typeface="Osaka" charset="0"/>
                <a:cs typeface="Arial" charset="0"/>
              </a:rPr>
              <a:t>Tingwang</a:t>
            </a:r>
            <a:r>
              <a:rPr lang="en-US" sz="2800" b="1" dirty="0">
                <a:solidFill>
                  <a:schemeClr val="bg1"/>
                </a:solidFill>
                <a:effectLst>
                  <a:outerShdw blurRad="38100" dist="38100" dir="2700000" algn="tl">
                    <a:srgbClr val="000000"/>
                  </a:outerShdw>
                </a:effectLst>
                <a:latin typeface="Arial" charset="0"/>
                <a:ea typeface="Osaka" charset="0"/>
                <a:cs typeface="Arial" charset="0"/>
              </a:rPr>
              <a:t> </a:t>
            </a:r>
            <a:r>
              <a:rPr lang="en-US" sz="2800" b="1" dirty="0" err="1">
                <a:solidFill>
                  <a:schemeClr val="bg1"/>
                </a:solidFill>
                <a:effectLst>
                  <a:outerShdw blurRad="38100" dist="38100" dir="2700000" algn="tl">
                    <a:srgbClr val="000000"/>
                  </a:outerShdw>
                </a:effectLst>
                <a:latin typeface="Arial" charset="0"/>
                <a:ea typeface="Osaka" charset="0"/>
                <a:cs typeface="Arial" charset="0"/>
              </a:rPr>
              <a:t>ladkeng</a:t>
            </a:r>
            <a:r>
              <a:rPr lang="en-US" sz="2800" b="1" dirty="0">
                <a:solidFill>
                  <a:schemeClr val="bg1"/>
                </a:solidFill>
                <a:effectLst>
                  <a:outerShdw blurRad="38100" dist="38100" dir="2700000" algn="tl">
                    <a:srgbClr val="000000"/>
                  </a:outerShdw>
                </a:effectLst>
                <a:latin typeface="Arial" charset="0"/>
                <a:ea typeface="Osaka" charset="0"/>
                <a:cs typeface="Arial" charset="0"/>
              </a:rPr>
              <a:t> se para </a:t>
            </a:r>
            <a:r>
              <a:rPr lang="en-US" sz="2800" b="1" dirty="0" err="1">
                <a:solidFill>
                  <a:schemeClr val="bg1"/>
                </a:solidFill>
                <a:effectLst>
                  <a:outerShdw blurRad="38100" dist="38100" dir="2700000" algn="tl">
                    <a:srgbClr val="000000"/>
                  </a:outerShdw>
                </a:effectLst>
                <a:latin typeface="Arial" charset="0"/>
                <a:ea typeface="Osaka" charset="0"/>
                <a:cs typeface="Arial" charset="0"/>
              </a:rPr>
              <a:t>thiu</a:t>
            </a:r>
            <a:r>
              <a:rPr lang="en-US" sz="2800" b="1" dirty="0">
                <a:solidFill>
                  <a:schemeClr val="bg1"/>
                </a:solidFill>
                <a:effectLst>
                  <a:outerShdw blurRad="38100" dist="38100" dir="2700000" algn="tl">
                    <a:srgbClr val="000000"/>
                  </a:outerShdw>
                </a:effectLst>
                <a:latin typeface="Arial" charset="0"/>
                <a:ea typeface="Osaka" charset="0"/>
                <a:cs typeface="Arial" charset="0"/>
              </a:rPr>
              <a:t> </a:t>
            </a:r>
            <a:r>
              <a:rPr lang="en-US" sz="2800" b="1" dirty="0" err="1">
                <a:solidFill>
                  <a:schemeClr val="bg1"/>
                </a:solidFill>
                <a:effectLst>
                  <a:outerShdw blurRad="38100" dist="38100" dir="2700000" algn="tl">
                    <a:srgbClr val="000000"/>
                  </a:outerShdw>
                </a:effectLst>
                <a:latin typeface="Arial" charset="0"/>
                <a:ea typeface="Osaka" charset="0"/>
                <a:cs typeface="Arial" charset="0"/>
              </a:rPr>
              <a:t>jiu</a:t>
            </a:r>
            <a:r>
              <a:rPr lang="en-US" sz="2800" b="1" dirty="0">
                <a:solidFill>
                  <a:schemeClr val="bg1"/>
                </a:solidFill>
                <a:effectLst>
                  <a:outerShdw blurRad="38100" dist="38100" dir="2700000" algn="tl">
                    <a:srgbClr val="000000"/>
                  </a:outerShdw>
                </a:effectLst>
                <a:latin typeface="Arial" charset="0"/>
                <a:ea typeface="Osaka" charset="0"/>
                <a:cs typeface="Arial" charset="0"/>
              </a:rPr>
              <a:t> lo?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a:extLst/>
        </p:spPr>
        <p:txBody>
          <a:bodyPr wrap="none" anchor="ctr"/>
          <a:lstStyle/>
          <a:p>
            <a:pPr algn="ctr">
              <a:defRPr/>
            </a:pPr>
            <a:endParaRPr lang="en-US" sz="1000"/>
          </a:p>
        </p:txBody>
      </p:sp>
      <p:pic>
        <p:nvPicPr>
          <p:cNvPr id="53250" name="Picture 3" descr="Scribes and scrol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Text Box 5"/>
          <p:cNvSpPr txBox="1">
            <a:spLocks noChangeArrowheads="1"/>
          </p:cNvSpPr>
          <p:nvPr/>
        </p:nvSpPr>
        <p:spPr bwMode="auto">
          <a:xfrm>
            <a:off x="669925" y="5849938"/>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a:p>
        </p:txBody>
      </p:sp>
      <p:sp>
        <p:nvSpPr>
          <p:cNvPr id="53252" name="Rectangle 6"/>
          <p:cNvSpPr>
            <a:spLocks noGrp="1" noChangeArrowheads="1"/>
          </p:cNvSpPr>
          <p:nvPr>
            <p:ph type="title" idx="4294967295"/>
          </p:nvPr>
        </p:nvSpPr>
        <p:spPr>
          <a:xfrm>
            <a:off x="0" y="4343400"/>
            <a:ext cx="4800600" cy="2590800"/>
          </a:xfrm>
          <a:gradFill rotWithShape="1">
            <a:gsLst>
              <a:gs pos="0">
                <a:srgbClr val="250044"/>
              </a:gs>
              <a:gs pos="100000">
                <a:srgbClr val="500093"/>
              </a:gs>
            </a:gsLst>
            <a:lin ang="5400000" scaled="1"/>
          </a:gradFill>
        </p:spPr>
        <p:txBody>
          <a:bodyPr/>
          <a:lstStyle/>
          <a:p>
            <a:pPr eaLnBrk="1" hangingPunct="1"/>
            <a:r>
              <a:rPr lang="en-US" sz="3600" dirty="0" err="1">
                <a:solidFill>
                  <a:schemeClr val="bg1"/>
                </a:solidFill>
                <a:latin typeface="Arial" charset="0"/>
                <a:ea typeface="Osaka" charset="0"/>
                <a:cs typeface="Osaka" charset="0"/>
              </a:rPr>
              <a:t>Ndekam</a:t>
            </a:r>
            <a:r>
              <a:rPr lang="en-US" sz="3600" dirty="0">
                <a:solidFill>
                  <a:schemeClr val="bg1"/>
                </a:solidFill>
                <a:latin typeface="Arial" charset="0"/>
                <a:ea typeface="Osaka" charset="0"/>
                <a:cs typeface="Osaka" charset="0"/>
              </a:rPr>
              <a:t> </a:t>
            </a:r>
            <a:r>
              <a:rPr lang="en-US" sz="3600" dirty="0" err="1">
                <a:solidFill>
                  <a:schemeClr val="bg1"/>
                </a:solidFill>
                <a:latin typeface="Arial" charset="0"/>
                <a:ea typeface="Osaka" charset="0"/>
                <a:cs typeface="Osaka" charset="0"/>
              </a:rPr>
              <a:t>khatdi</a:t>
            </a:r>
            <a:r>
              <a:rPr lang="en-US" sz="3600" dirty="0">
                <a:solidFill>
                  <a:schemeClr val="bg1"/>
                </a:solidFill>
                <a:latin typeface="Arial" charset="0"/>
                <a:ea typeface="Osaka" charset="0"/>
                <a:cs typeface="Osaka" charset="0"/>
              </a:rPr>
              <a:t> </a:t>
            </a:r>
            <a:r>
              <a:rPr lang="en-US" sz="3600" dirty="0" err="1">
                <a:solidFill>
                  <a:schemeClr val="bg1"/>
                </a:solidFill>
                <a:latin typeface="Arial" charset="0"/>
                <a:ea typeface="Osaka" charset="0"/>
                <a:cs typeface="Osaka" charset="0"/>
              </a:rPr>
              <a:t>ndekambije</a:t>
            </a:r>
            <a:r>
              <a:rPr lang="en-US" sz="3600" dirty="0">
                <a:solidFill>
                  <a:schemeClr val="bg1"/>
                </a:solidFill>
                <a:latin typeface="Arial" charset="0"/>
                <a:ea typeface="Osaka" charset="0"/>
                <a:cs typeface="Osaka" charset="0"/>
              </a:rPr>
              <a:t> </a:t>
            </a:r>
            <a:r>
              <a:rPr lang="en-US" sz="3600" dirty="0" err="1">
                <a:solidFill>
                  <a:schemeClr val="bg1"/>
                </a:solidFill>
                <a:latin typeface="Arial" charset="0"/>
                <a:ea typeface="Osaka" charset="0"/>
                <a:cs typeface="Osaka" charset="0"/>
              </a:rPr>
              <a:t>paguwad</a:t>
            </a:r>
            <a:r>
              <a:rPr lang="en-US" sz="3600" dirty="0">
                <a:solidFill>
                  <a:schemeClr val="bg1"/>
                </a:solidFill>
                <a:latin typeface="Arial" charset="0"/>
                <a:ea typeface="Osaka" charset="0"/>
                <a:cs typeface="Osaka" charset="0"/>
              </a:rPr>
              <a:t> </a:t>
            </a:r>
            <a:r>
              <a:rPr lang="en-US" sz="3600" dirty="0" err="1">
                <a:solidFill>
                  <a:schemeClr val="bg1"/>
                </a:solidFill>
                <a:latin typeface="Arial" charset="0"/>
                <a:ea typeface="Osaka" charset="0"/>
                <a:cs typeface="Osaka" charset="0"/>
              </a:rPr>
              <a:t>pakhiangna</a:t>
            </a:r>
            <a:r>
              <a:rPr lang="en-US" sz="3600" dirty="0">
                <a:solidFill>
                  <a:schemeClr val="bg1"/>
                </a:solidFill>
                <a:latin typeface="Arial" charset="0"/>
                <a:ea typeface="Osaka" charset="0"/>
                <a:cs typeface="Osaka" charset="0"/>
              </a:rPr>
              <a:t> </a:t>
            </a: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457200"/>
            <a:ext cx="8610600" cy="762000"/>
          </a:xfrm>
        </p:spPr>
        <p:txBody>
          <a:bodyPr/>
          <a:lstStyle/>
          <a:p>
            <a:pPr eaLnBrk="1" hangingPunct="1"/>
            <a:r>
              <a:rPr lang="en-US" dirty="0" err="1">
                <a:solidFill>
                  <a:schemeClr val="bg1"/>
                </a:solidFill>
                <a:latin typeface="Alan Den" charset="0"/>
                <a:ea typeface="Osaka" charset="0"/>
                <a:cs typeface="Osaka" charset="0"/>
              </a:rPr>
              <a:t>Madai</a:t>
            </a:r>
            <a:r>
              <a:rPr lang="en-US" dirty="0">
                <a:solidFill>
                  <a:schemeClr val="bg1"/>
                </a:solidFill>
                <a:latin typeface="Alan Den" charset="0"/>
                <a:ea typeface="Osaka" charset="0"/>
                <a:cs typeface="Osaka" charset="0"/>
              </a:rPr>
              <a:t> </a:t>
            </a:r>
            <a:r>
              <a:rPr lang="en-US" dirty="0" err="1">
                <a:solidFill>
                  <a:schemeClr val="bg1"/>
                </a:solidFill>
                <a:latin typeface="Alan Den" charset="0"/>
                <a:ea typeface="Osaka" charset="0"/>
                <a:cs typeface="Osaka" charset="0"/>
              </a:rPr>
              <a:t>kapadbo</a:t>
            </a:r>
            <a:r>
              <a:rPr lang="en-US" dirty="0">
                <a:solidFill>
                  <a:schemeClr val="bg1"/>
                </a:solidFill>
                <a:latin typeface="Alan Den" charset="0"/>
                <a:ea typeface="Osaka" charset="0"/>
                <a:cs typeface="Osaka" charset="0"/>
              </a:rPr>
              <a:t> </a:t>
            </a:r>
            <a:r>
              <a:rPr lang="en-US" dirty="0" err="1">
                <a:solidFill>
                  <a:schemeClr val="bg1"/>
                </a:solidFill>
                <a:latin typeface="Alan Den" charset="0"/>
                <a:ea typeface="Osaka" charset="0"/>
                <a:cs typeface="Osaka" charset="0"/>
              </a:rPr>
              <a:t>Tingwang</a:t>
            </a:r>
            <a:r>
              <a:rPr lang="en-US" dirty="0">
                <a:solidFill>
                  <a:schemeClr val="bg1"/>
                </a:solidFill>
                <a:latin typeface="Alan Den" charset="0"/>
                <a:ea typeface="Osaka" charset="0"/>
                <a:cs typeface="Osaka" charset="0"/>
              </a:rPr>
              <a:t> </a:t>
            </a:r>
            <a:r>
              <a:rPr lang="en-US" dirty="0" err="1">
                <a:solidFill>
                  <a:schemeClr val="bg1"/>
                </a:solidFill>
                <a:latin typeface="Alan Den" charset="0"/>
                <a:ea typeface="Osaka" charset="0"/>
                <a:cs typeface="Osaka" charset="0"/>
              </a:rPr>
              <a:t>ladkeng</a:t>
            </a:r>
            <a:endParaRPr lang="en-US" dirty="0">
              <a:latin typeface="Arial" charset="0"/>
              <a:ea typeface="Osaka" charset="0"/>
              <a:cs typeface="Osaka" charset="0"/>
            </a:endParaRPr>
          </a:p>
        </p:txBody>
      </p:sp>
      <p:sp>
        <p:nvSpPr>
          <p:cNvPr id="99331" name="AutoShape 3" descr="Cork"/>
          <p:cNvSpPr>
            <a:spLocks noChangeArrowheads="1"/>
          </p:cNvSpPr>
          <p:nvPr/>
        </p:nvSpPr>
        <p:spPr bwMode="auto">
          <a:xfrm>
            <a:off x="1219200" y="1447800"/>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9332" name="Rectangle 4"/>
          <p:cNvSpPr>
            <a:spLocks noChangeArrowheads="1"/>
          </p:cNvSpPr>
          <p:nvPr/>
        </p:nvSpPr>
        <p:spPr bwMode="auto">
          <a:xfrm>
            <a:off x="4278313" y="1382396"/>
            <a:ext cx="6327775" cy="28575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9333" name="Rectangle 5" descr="Cork"/>
          <p:cNvSpPr>
            <a:spLocks noChangeArrowheads="1"/>
          </p:cNvSpPr>
          <p:nvPr/>
        </p:nvSpPr>
        <p:spPr bwMode="auto">
          <a:xfrm>
            <a:off x="0" y="4038600"/>
            <a:ext cx="9144000" cy="1752600"/>
          </a:xfrm>
          <a:prstGeom prst="rect">
            <a:avLst/>
          </a:prstGeom>
          <a:blipFill dpi="0" rotWithShape="0">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99334" name="Text Box 6"/>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99335" name="Text Box 7"/>
          <p:cNvSpPr txBox="1">
            <a:spLocks noChangeArrowheads="1"/>
          </p:cNvSpPr>
          <p:nvPr/>
        </p:nvSpPr>
        <p:spPr bwMode="auto">
          <a:xfrm>
            <a:off x="152400" y="4225925"/>
            <a:ext cx="353013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dirty="0" err="1">
                <a:latin typeface="Arial Black" charset="0"/>
              </a:rPr>
              <a:t>Katikhaibo</a:t>
            </a:r>
            <a:endParaRPr lang="en-US" dirty="0">
              <a:latin typeface="Arial Black" charset="0"/>
            </a:endParaRPr>
          </a:p>
        </p:txBody>
      </p:sp>
      <p:sp>
        <p:nvSpPr>
          <p:cNvPr id="99336" name="WordArt 8"/>
          <p:cNvSpPr>
            <a:spLocks noChangeArrowheads="1" noChangeShapeType="1" noTextEdit="1"/>
          </p:cNvSpPr>
          <p:nvPr/>
        </p:nvSpPr>
        <p:spPr bwMode="auto">
          <a:xfrm rot="2422233">
            <a:off x="4419600" y="2667000"/>
            <a:ext cx="2959100" cy="711200"/>
          </a:xfrm>
          <a:prstGeom prst="rect">
            <a:avLst/>
          </a:prstGeom>
        </p:spPr>
        <p:txBody>
          <a:bodyPr spcFirstLastPara="1" wrap="none" fromWordArt="1">
            <a:prstTxWarp prst="textArchUp">
              <a:avLst>
                <a:gd name="adj" fmla="val 10800000"/>
              </a:avLst>
            </a:prstTxWarp>
          </a:bodyPr>
          <a:lstStyle/>
          <a:p>
            <a:pPr algn="ctr"/>
            <a:r>
              <a:rPr lang="en-US" sz="4000" kern="10" dirty="0" err="1">
                <a:ln w="9525">
                  <a:solidFill>
                    <a:srgbClr val="000000"/>
                  </a:solidFill>
                  <a:round/>
                  <a:headEnd/>
                  <a:tailEnd/>
                </a:ln>
                <a:solidFill>
                  <a:srgbClr val="000000"/>
                </a:solidFill>
                <a:latin typeface="Arial Black"/>
                <a:ea typeface="Arial Black"/>
                <a:cs typeface="Arial Black"/>
              </a:rPr>
              <a:t>Kammajikhaibo</a:t>
            </a:r>
            <a:endParaRPr lang="en-US" sz="4000" kern="10" dirty="0">
              <a:ln w="9525">
                <a:solidFill>
                  <a:srgbClr val="000000"/>
                </a:solidFill>
                <a:round/>
                <a:headEnd/>
                <a:tailEnd/>
              </a:ln>
              <a:solidFill>
                <a:srgbClr val="000000"/>
              </a:solidFill>
              <a:latin typeface="Arial Black"/>
              <a:ea typeface="Arial Black"/>
              <a:cs typeface="Arial Black"/>
            </a:endParaRPr>
          </a:p>
        </p:txBody>
      </p:sp>
      <p:sp>
        <p:nvSpPr>
          <p:cNvPr id="99337" name="WordArt 9"/>
          <p:cNvSpPr>
            <a:spLocks noChangeArrowheads="1" noChangeShapeType="1" noTextEdit="1"/>
          </p:cNvSpPr>
          <p:nvPr/>
        </p:nvSpPr>
        <p:spPr bwMode="auto">
          <a:xfrm rot="-2488043">
            <a:off x="1981200" y="2514600"/>
            <a:ext cx="2162175" cy="855663"/>
          </a:xfrm>
          <a:prstGeom prst="rect">
            <a:avLst/>
          </a:prstGeom>
        </p:spPr>
        <p:txBody>
          <a:bodyPr spcFirstLastPara="1" wrap="none" fromWordArt="1">
            <a:prstTxWarp prst="textArchUp">
              <a:avLst>
                <a:gd name="adj" fmla="val 10800000"/>
              </a:avLst>
            </a:prstTxWarp>
          </a:bodyPr>
          <a:lstStyle/>
          <a:p>
            <a:pPr algn="ctr"/>
            <a:r>
              <a:rPr lang="en-US" sz="1600" kern="10" dirty="0" err="1">
                <a:ln w="9525">
                  <a:solidFill>
                    <a:srgbClr val="000000"/>
                  </a:solidFill>
                  <a:round/>
                  <a:headEnd/>
                  <a:tailEnd/>
                </a:ln>
                <a:solidFill>
                  <a:srgbClr val="000000"/>
                </a:solidFill>
                <a:latin typeface="Arial Black"/>
                <a:ea typeface="Arial Black"/>
                <a:cs typeface="Arial Black"/>
              </a:rPr>
              <a:t>Rukhaibo</a:t>
            </a:r>
            <a:endParaRPr lang="en-US" sz="1600" kern="10" dirty="0">
              <a:ln w="9525">
                <a:solidFill>
                  <a:srgbClr val="000000"/>
                </a:solidFill>
                <a:round/>
                <a:headEnd/>
                <a:tailEnd/>
              </a:ln>
              <a:solidFill>
                <a:srgbClr val="000000"/>
              </a:solidFill>
              <a:latin typeface="Arial Black"/>
              <a:ea typeface="Arial Black"/>
              <a:cs typeface="Arial Black"/>
            </a:endParaRPr>
          </a:p>
        </p:txBody>
      </p:sp>
      <p:sp>
        <p:nvSpPr>
          <p:cNvPr id="99338" name="Text Box 10"/>
          <p:cNvSpPr txBox="1">
            <a:spLocks noChangeArrowheads="1"/>
          </p:cNvSpPr>
          <p:nvPr/>
        </p:nvSpPr>
        <p:spPr bwMode="auto">
          <a:xfrm>
            <a:off x="4237005" y="4114800"/>
            <a:ext cx="473078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4400" b="1" dirty="0" err="1">
                <a:latin typeface="Arial Black" charset="0"/>
              </a:rPr>
              <a:t>Katikhairaleng</a:t>
            </a:r>
            <a:br>
              <a:rPr lang="en-US" sz="4400" b="1" dirty="0">
                <a:latin typeface="Arial Black" charset="0"/>
              </a:rPr>
            </a:br>
            <a:r>
              <a:rPr lang="en-US" sz="2800" b="1" dirty="0">
                <a:latin typeface="Arial Black" charset="0"/>
              </a:rPr>
              <a:t>(</a:t>
            </a:r>
            <a:r>
              <a:rPr lang="en-US" sz="2800" b="1" dirty="0" err="1">
                <a:latin typeface="Arial Black" charset="0"/>
              </a:rPr>
              <a:t>Majijiu</a:t>
            </a:r>
            <a:r>
              <a:rPr lang="en-US" sz="2800" b="1" dirty="0">
                <a:latin typeface="Arial Black" charset="0"/>
              </a:rPr>
              <a:t> </a:t>
            </a:r>
            <a:r>
              <a:rPr lang="en-US" sz="2800" b="1" dirty="0" err="1">
                <a:latin typeface="Arial Black" charset="0"/>
              </a:rPr>
              <a:t>lungra</a:t>
            </a:r>
            <a:r>
              <a:rPr lang="en-US" sz="2800" b="1" dirty="0">
                <a:latin typeface="Arial Black" charset="0"/>
              </a:rPr>
              <a:t>)</a:t>
            </a:r>
            <a:endParaRPr lang="en-US" dirty="0">
              <a:latin typeface="Arial Black" charset="0"/>
            </a:endParaRPr>
          </a:p>
        </p:txBody>
      </p:sp>
      <p:sp>
        <p:nvSpPr>
          <p:cNvPr id="88075" name="Text Box 11"/>
          <p:cNvSpPr txBox="1">
            <a:spLocks noChangeArrowheads="1"/>
          </p:cNvSpPr>
          <p:nvPr/>
        </p:nvSpPr>
        <p:spPr bwMode="auto">
          <a:xfrm>
            <a:off x="0" y="6096000"/>
            <a:ext cx="9144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chemeClr val="bg1"/>
                </a:solidFill>
              </a:rPr>
              <a:t>2 Timothy 3:16-17</a:t>
            </a:r>
          </a:p>
        </p:txBody>
      </p:sp>
      <p:sp>
        <p:nvSpPr>
          <p:cNvPr id="88076" name="Text Box 11"/>
          <p:cNvSpPr txBox="1">
            <a:spLocks noChangeArrowheads="1"/>
          </p:cNvSpPr>
          <p:nvPr/>
        </p:nvSpPr>
        <p:spPr bwMode="auto">
          <a:xfrm>
            <a:off x="9109075" y="1889125"/>
            <a:ext cx="1497013"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solidFill>
                  <a:schemeClr val="bg1"/>
                </a:solidFill>
              </a:rPr>
              <a:t>Translate text under this black shape</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p:bldP spid="99336" grpId="0" animBg="1"/>
      <p:bldP spid="99337" grpId="0" animBg="1"/>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 y="503238"/>
            <a:ext cx="8686800" cy="1401762"/>
          </a:xfrm>
        </p:spPr>
        <p:txBody>
          <a:bodyPr/>
          <a:lstStyle/>
          <a:p>
            <a:pPr eaLnBrk="1" hangingPunct="1"/>
            <a:r>
              <a:rPr lang="en-US" sz="2800" b="1" dirty="0">
                <a:solidFill>
                  <a:schemeClr val="bg1"/>
                </a:solidFill>
                <a:latin typeface="Arial" charset="0"/>
                <a:ea typeface="Osaka" charset="0"/>
                <a:cs typeface="Osaka" charset="0"/>
              </a:rPr>
              <a:t>E. Din </a:t>
            </a:r>
            <a:r>
              <a:rPr lang="en-US" sz="2800" b="1" dirty="0" err="1">
                <a:solidFill>
                  <a:schemeClr val="bg1"/>
                </a:solidFill>
                <a:latin typeface="Arial" charset="0"/>
                <a:ea typeface="Osaka" charset="0"/>
                <a:cs typeface="Osaka" charset="0"/>
              </a:rPr>
              <a:t>maraa</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padbo</a:t>
            </a:r>
            <a:r>
              <a:rPr lang="en-US" sz="2800" b="1" dirty="0">
                <a:solidFill>
                  <a:schemeClr val="bg1"/>
                </a:solidFill>
                <a:latin typeface="Arial" charset="0"/>
                <a:ea typeface="Osaka" charset="0"/>
                <a:cs typeface="Osaka" charset="0"/>
              </a:rPr>
              <a:t> se </a:t>
            </a:r>
            <a:r>
              <a:rPr lang="en-US" sz="2800" b="1" dirty="0" err="1">
                <a:solidFill>
                  <a:schemeClr val="bg1"/>
                </a:solidFill>
                <a:latin typeface="Arial" charset="0"/>
                <a:ea typeface="Osaka" charset="0"/>
                <a:cs typeface="Osaka" charset="0"/>
              </a:rPr>
              <a:t>chamai</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gu</a:t>
            </a:r>
            <a:r>
              <a:rPr lang="en-US" altLang="ja-JP" sz="2800" b="1" dirty="0">
                <a:solidFill>
                  <a:schemeClr val="bg1"/>
                </a:solidFill>
                <a:latin typeface="Arial" charset="0"/>
                <a:ea typeface="Osaka" charset="0"/>
                <a:cs typeface="Osaka" charset="0"/>
              </a:rPr>
              <a:t> </a:t>
            </a:r>
            <a:r>
              <a:rPr lang="en-US" altLang="ja-JP" sz="2800" b="1" dirty="0" err="1">
                <a:solidFill>
                  <a:srgbClr val="FDEC06"/>
                </a:solidFill>
                <a:latin typeface="Arial" charset="0"/>
                <a:ea typeface="Osaka" charset="0"/>
                <a:cs typeface="Osaka" charset="0"/>
              </a:rPr>
              <a:t>nchangbo</a:t>
            </a:r>
            <a:r>
              <a:rPr lang="en-US" altLang="ja-JP" sz="2800" b="1" dirty="0">
                <a:solidFill>
                  <a:srgbClr val="FDEC06"/>
                </a:solidFill>
                <a:latin typeface="Arial" charset="0"/>
                <a:ea typeface="Osaka" charset="0"/>
                <a:cs typeface="Osaka" charset="0"/>
              </a:rPr>
              <a:t> </a:t>
            </a:r>
            <a:r>
              <a:rPr lang="en-US" altLang="ja-JP" sz="2800" b="1" dirty="0" err="1">
                <a:solidFill>
                  <a:srgbClr val="FDEC06"/>
                </a:solidFill>
                <a:latin typeface="Arial" charset="0"/>
                <a:ea typeface="Osaka" charset="0"/>
                <a:cs typeface="Osaka" charset="0"/>
              </a:rPr>
              <a:t>luni</a:t>
            </a:r>
            <a:r>
              <a:rPr lang="en-US" altLang="ja-JP" sz="2800" b="1" dirty="0">
                <a:solidFill>
                  <a:schemeClr val="bg1"/>
                </a:solidFill>
                <a:latin typeface="Arial" charset="0"/>
                <a:ea typeface="Osaka" charset="0"/>
                <a:cs typeface="Osaka" charset="0"/>
              </a:rPr>
              <a:t> se </a:t>
            </a:r>
            <a:r>
              <a:rPr lang="en-US" altLang="ja-JP" sz="2800" b="1" dirty="0" err="1">
                <a:solidFill>
                  <a:schemeClr val="bg1"/>
                </a:solidFill>
                <a:latin typeface="Arial" charset="0"/>
                <a:ea typeface="Osaka" charset="0"/>
                <a:cs typeface="Osaka" charset="0"/>
              </a:rPr>
              <a:t>huipuinaga</a:t>
            </a:r>
            <a:r>
              <a:rPr lang="en-US" altLang="ja-JP" sz="2800" b="1" dirty="0">
                <a:solidFill>
                  <a:schemeClr val="bg1"/>
                </a:solidFill>
                <a:latin typeface="Arial" charset="0"/>
                <a:ea typeface="Osaka" charset="0"/>
                <a:cs typeface="Osaka" charset="0"/>
              </a:rPr>
              <a:t> </a:t>
            </a:r>
            <a:r>
              <a:rPr lang="en-US" altLang="ja-JP" sz="2800" b="1" dirty="0" err="1">
                <a:solidFill>
                  <a:schemeClr val="bg1"/>
                </a:solidFill>
                <a:latin typeface="Arial" charset="0"/>
                <a:ea typeface="Osaka" charset="0"/>
                <a:cs typeface="Osaka" charset="0"/>
              </a:rPr>
              <a:t>muikhang</a:t>
            </a:r>
            <a:r>
              <a:rPr lang="en-US" altLang="ja-JP" sz="2800" b="1" dirty="0">
                <a:solidFill>
                  <a:schemeClr val="bg1"/>
                </a:solidFill>
                <a:latin typeface="Arial" charset="0"/>
                <a:ea typeface="Osaka" charset="0"/>
                <a:cs typeface="Osaka" charset="0"/>
              </a:rPr>
              <a:t> </a:t>
            </a:r>
            <a:r>
              <a:rPr lang="en-US" altLang="ja-JP" sz="2800" b="1" dirty="0" err="1">
                <a:solidFill>
                  <a:schemeClr val="bg1"/>
                </a:solidFill>
                <a:latin typeface="Arial" charset="0"/>
                <a:ea typeface="Osaka" charset="0"/>
                <a:cs typeface="Osaka" charset="0"/>
              </a:rPr>
              <a:t>bo</a:t>
            </a:r>
            <a:r>
              <a:rPr lang="en-US" altLang="ja-JP" sz="2800" b="1" dirty="0">
                <a:solidFill>
                  <a:schemeClr val="bg1"/>
                </a:solidFill>
                <a:latin typeface="Arial" charset="0"/>
                <a:ea typeface="Osaka" charset="0"/>
                <a:cs typeface="Osaka" charset="0"/>
              </a:rPr>
              <a:t>-e</a:t>
            </a:r>
            <a:endParaRPr lang="en-US" sz="2800" dirty="0">
              <a:solidFill>
                <a:schemeClr val="bg1"/>
              </a:solidFill>
              <a:latin typeface="Arial" charset="0"/>
              <a:ea typeface="Osaka" charset="0"/>
              <a:cs typeface="Osaka" charset="0"/>
            </a:endParaRPr>
          </a:p>
        </p:txBody>
      </p:sp>
      <p:sp>
        <p:nvSpPr>
          <p:cNvPr id="110595"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90116" name="Picture 5"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2057400"/>
            <a:ext cx="6248400" cy="414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F. Din </a:t>
            </a:r>
            <a:r>
              <a:rPr lang="en-US" sz="3600" b="1" dirty="0" err="1">
                <a:solidFill>
                  <a:schemeClr val="bg1"/>
                </a:solidFill>
                <a:latin typeface="Arial" charset="0"/>
                <a:ea typeface="Osaka" charset="0"/>
                <a:cs typeface="Osaka" charset="0"/>
              </a:rPr>
              <a:t>maraa</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padbo</a:t>
            </a:r>
            <a:r>
              <a:rPr lang="en-US" sz="3600" b="1" dirty="0">
                <a:solidFill>
                  <a:schemeClr val="bg1"/>
                </a:solidFill>
                <a:latin typeface="Arial" charset="0"/>
                <a:ea typeface="Osaka" charset="0"/>
                <a:cs typeface="Osaka" charset="0"/>
              </a:rPr>
              <a:t> se </a:t>
            </a:r>
            <a:r>
              <a:rPr lang="en-US" sz="3600" b="1" dirty="0" err="1">
                <a:solidFill>
                  <a:schemeClr val="bg1"/>
                </a:solidFill>
                <a:latin typeface="Arial" charset="0"/>
                <a:ea typeface="Osaka" charset="0"/>
                <a:cs typeface="Osaka" charset="0"/>
              </a:rPr>
              <a:t>kham</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khai</a:t>
            </a:r>
            <a:r>
              <a:rPr lang="en-US" sz="3600" b="1" dirty="0">
                <a:solidFill>
                  <a:schemeClr val="bg1"/>
                </a:solidFill>
                <a:latin typeface="Arial" charset="0"/>
                <a:ea typeface="Osaka" charset="0"/>
                <a:cs typeface="Osaka" charset="0"/>
              </a:rPr>
              <a:t>-e </a:t>
            </a:r>
            <a:r>
              <a:rPr lang="en-US" sz="3600" b="1" dirty="0" err="1">
                <a:solidFill>
                  <a:srgbClr val="FDEC06"/>
                </a:solidFill>
                <a:latin typeface="Arial" charset="0"/>
                <a:ea typeface="Osaka" charset="0"/>
                <a:cs typeface="Osaka" charset="0"/>
              </a:rPr>
              <a:t>dinmoakhaibo</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masanbo</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ariaktu</a:t>
            </a:r>
            <a:endParaRPr lang="en-US" sz="4000" dirty="0">
              <a:solidFill>
                <a:schemeClr val="bg1"/>
              </a:solidFill>
              <a:latin typeface="Arial" charset="0"/>
              <a:ea typeface="Osaka" charset="0"/>
              <a:cs typeface="Osaka" charset="0"/>
            </a:endParaRPr>
          </a:p>
        </p:txBody>
      </p:sp>
      <p:sp>
        <p:nvSpPr>
          <p:cNvPr id="112643"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92164" name="Picture 4" descr="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17713"/>
            <a:ext cx="6629400" cy="461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2647" name="Text Box 7"/>
          <p:cNvSpPr txBox="1">
            <a:spLocks noChangeArrowheads="1"/>
          </p:cNvSpPr>
          <p:nvPr/>
        </p:nvSpPr>
        <p:spPr bwMode="auto">
          <a:xfrm>
            <a:off x="4800600" y="3581400"/>
            <a:ext cx="8531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ariak</a:t>
            </a:r>
            <a:endParaRPr lang="en-US" dirty="0"/>
          </a:p>
        </p:txBody>
      </p:sp>
      <p:sp>
        <p:nvSpPr>
          <p:cNvPr id="112648" name="Text Box 8"/>
          <p:cNvSpPr txBox="1">
            <a:spLocks noChangeArrowheads="1"/>
          </p:cNvSpPr>
          <p:nvPr/>
        </p:nvSpPr>
        <p:spPr bwMode="auto">
          <a:xfrm>
            <a:off x="3429000" y="2743200"/>
            <a:ext cx="12350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t>Wanjeng</a:t>
            </a:r>
            <a:endParaRPr lang="en-US" sz="1800" dirty="0"/>
          </a:p>
        </p:txBody>
      </p:sp>
      <p:sp>
        <p:nvSpPr>
          <p:cNvPr id="112649" name="Text Box 9"/>
          <p:cNvSpPr txBox="1">
            <a:spLocks noChangeArrowheads="1"/>
          </p:cNvSpPr>
          <p:nvPr/>
        </p:nvSpPr>
        <p:spPr bwMode="auto">
          <a:xfrm>
            <a:off x="5486400" y="4419600"/>
            <a:ext cx="13899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Wanjeng</a:t>
            </a:r>
            <a:endParaRPr lang="en-US" dirty="0"/>
          </a:p>
        </p:txBody>
      </p:sp>
      <p:sp>
        <p:nvSpPr>
          <p:cNvPr id="112650" name="Text Box 10"/>
          <p:cNvSpPr txBox="1">
            <a:spLocks noChangeArrowheads="1"/>
          </p:cNvSpPr>
          <p:nvPr/>
        </p:nvSpPr>
        <p:spPr bwMode="auto">
          <a:xfrm>
            <a:off x="5867400" y="2819400"/>
            <a:ext cx="13899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Wanjeng</a:t>
            </a:r>
            <a:endParaRPr lang="en-US" dirty="0"/>
          </a:p>
        </p:txBody>
      </p:sp>
      <p:sp>
        <p:nvSpPr>
          <p:cNvPr id="112651" name="Text Box 11"/>
          <p:cNvSpPr txBox="1">
            <a:spLocks noChangeArrowheads="1"/>
          </p:cNvSpPr>
          <p:nvPr/>
        </p:nvSpPr>
        <p:spPr bwMode="auto">
          <a:xfrm>
            <a:off x="3124200" y="4267200"/>
            <a:ext cx="13340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t>wanjeng</a:t>
            </a:r>
            <a:endParaRPr lang="en-US" dirty="0"/>
          </a:p>
        </p:txBody>
      </p:sp>
      <p:sp>
        <p:nvSpPr>
          <p:cNvPr id="112652" name="AutoShape 12"/>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5410200" y="3087688"/>
            <a:ext cx="3548063" cy="285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1" name="Rectangle 4"/>
          <p:cNvSpPr>
            <a:spLocks noGrp="1" noChangeArrowheads="1"/>
          </p:cNvSpPr>
          <p:nvPr>
            <p:ph type="title"/>
          </p:nvPr>
        </p:nvSpPr>
        <p:spPr>
          <a:xfrm>
            <a:off x="0" y="533400"/>
            <a:ext cx="9144000" cy="1371600"/>
          </a:xfrm>
        </p:spPr>
        <p:txBody>
          <a:bodyPr/>
          <a:lstStyle/>
          <a:p>
            <a:pPr eaLnBrk="1" hangingPunct="1"/>
            <a:r>
              <a:rPr lang="en-US" sz="3200" b="1" dirty="0">
                <a:solidFill>
                  <a:schemeClr val="bg1"/>
                </a:solidFill>
                <a:latin typeface="Arial" charset="0"/>
                <a:ea typeface="Osaka" charset="0"/>
                <a:cs typeface="Osaka" charset="0"/>
              </a:rPr>
              <a:t>G. Din </a:t>
            </a:r>
            <a:r>
              <a:rPr lang="en-US" sz="3200" b="1" dirty="0" err="1">
                <a:solidFill>
                  <a:schemeClr val="bg1"/>
                </a:solidFill>
                <a:latin typeface="Arial" charset="0"/>
                <a:ea typeface="Osaka" charset="0"/>
                <a:cs typeface="Osaka" charset="0"/>
              </a:rPr>
              <a:t>maraa</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padbo</a:t>
            </a:r>
            <a:r>
              <a:rPr lang="en-US" sz="3200" b="1" dirty="0">
                <a:solidFill>
                  <a:schemeClr val="bg1"/>
                </a:solidFill>
                <a:latin typeface="Arial" charset="0"/>
                <a:ea typeface="Osaka" charset="0"/>
                <a:cs typeface="Osaka" charset="0"/>
              </a:rPr>
              <a:t> se </a:t>
            </a:r>
            <a:r>
              <a:rPr lang="en-US" sz="3200" b="1" dirty="0" err="1">
                <a:solidFill>
                  <a:schemeClr val="bg1"/>
                </a:solidFill>
                <a:latin typeface="Arial" charset="0"/>
                <a:ea typeface="Osaka" charset="0"/>
                <a:cs typeface="Osaka" charset="0"/>
              </a:rPr>
              <a:t>ladin</a:t>
            </a:r>
            <a:r>
              <a:rPr lang="en-US" sz="3200" b="1" dirty="0">
                <a:solidFill>
                  <a:schemeClr val="bg1"/>
                </a:solidFill>
                <a:latin typeface="Arial" charset="0"/>
                <a:ea typeface="Osaka" charset="0"/>
                <a:cs typeface="Osaka" charset="0"/>
              </a:rPr>
              <a:t> </a:t>
            </a:r>
            <a:r>
              <a:rPr lang="en-US" sz="3200" b="1" dirty="0" err="1">
                <a:solidFill>
                  <a:srgbClr val="FFFF00"/>
                </a:solidFill>
                <a:latin typeface="Arial" charset="0"/>
                <a:ea typeface="Osaka" charset="0"/>
                <a:cs typeface="Osaka" charset="0"/>
              </a:rPr>
              <a:t>pakhiang</a:t>
            </a:r>
            <a:r>
              <a:rPr lang="en-US" sz="3200" b="1" dirty="0">
                <a:solidFill>
                  <a:srgbClr val="FFFF00"/>
                </a:solidFill>
                <a:latin typeface="Arial" charset="0"/>
                <a:ea typeface="Osaka" charset="0"/>
                <a:cs typeface="Osaka" charset="0"/>
              </a:rPr>
              <a:t> </a:t>
            </a:r>
            <a:r>
              <a:rPr lang="en-US" sz="3200" b="1" dirty="0" err="1">
                <a:solidFill>
                  <a:srgbClr val="FFFF00"/>
                </a:solidFill>
                <a:latin typeface="Arial" charset="0"/>
                <a:ea typeface="Osaka" charset="0"/>
                <a:cs typeface="Osaka" charset="0"/>
              </a:rPr>
              <a:t>kawicham</a:t>
            </a:r>
            <a:r>
              <a:rPr lang="en-US" sz="3200" b="1" dirty="0">
                <a:solidFill>
                  <a:srgbClr val="FFFF00"/>
                </a:solidFill>
                <a:latin typeface="Arial" charset="0"/>
                <a:ea typeface="Osaka" charset="0"/>
                <a:cs typeface="Osaka" charset="0"/>
              </a:rPr>
              <a:t> </a:t>
            </a:r>
            <a:r>
              <a:rPr lang="en-US" sz="3200" b="1" dirty="0">
                <a:solidFill>
                  <a:schemeClr val="bg1"/>
                </a:solidFill>
                <a:latin typeface="Arial" charset="0"/>
                <a:ea typeface="Osaka" charset="0"/>
                <a:cs typeface="Osaka" charset="0"/>
              </a:rPr>
              <a:t>din </a:t>
            </a:r>
            <a:r>
              <a:rPr lang="en-US" sz="3200" b="1" dirty="0" err="1">
                <a:solidFill>
                  <a:schemeClr val="bg1"/>
                </a:solidFill>
                <a:latin typeface="Arial" charset="0"/>
                <a:ea typeface="Osaka" charset="0"/>
                <a:cs typeface="Osaka" charset="0"/>
              </a:rPr>
              <a:t>boniu</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wi</a:t>
            </a:r>
            <a:r>
              <a:rPr lang="en-US" sz="3200" b="1" dirty="0">
                <a:solidFill>
                  <a:schemeClr val="bg1"/>
                </a:solidFill>
                <a:latin typeface="Arial" charset="0"/>
                <a:ea typeface="Osaka" charset="0"/>
                <a:cs typeface="Osaka" charset="0"/>
              </a:rPr>
              <a:t>-e</a:t>
            </a:r>
            <a:endParaRPr lang="en-US" sz="3200" dirty="0">
              <a:solidFill>
                <a:schemeClr val="bg1"/>
              </a:solidFill>
              <a:latin typeface="Arial" charset="0"/>
              <a:ea typeface="Osaka" charset="0"/>
              <a:cs typeface="Osaka" charset="0"/>
            </a:endParaRPr>
          </a:p>
        </p:txBody>
      </p:sp>
      <p:sp>
        <p:nvSpPr>
          <p:cNvPr id="94212" name="Text Box 5"/>
          <p:cNvSpPr txBox="1">
            <a:spLocks noChangeArrowheads="1"/>
          </p:cNvSpPr>
          <p:nvPr/>
        </p:nvSpPr>
        <p:spPr bwMode="auto">
          <a:xfrm>
            <a:off x="8594725" y="39688"/>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122886" name="Picture 6" descr="Bible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762000" y="3657600"/>
            <a:ext cx="3200400" cy="257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152400" y="2743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2017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0" name="Text Box 10"/>
          <p:cNvSpPr txBox="1">
            <a:spLocks noChangeArrowheads="1"/>
          </p:cNvSpPr>
          <p:nvPr/>
        </p:nvSpPr>
        <p:spPr bwMode="auto">
          <a:xfrm>
            <a:off x="2895600" y="28956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2009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2" name="Text Box 12"/>
          <p:cNvSpPr txBox="1">
            <a:spLocks noChangeArrowheads="1"/>
          </p:cNvSpPr>
          <p:nvPr/>
        </p:nvSpPr>
        <p:spPr bwMode="auto">
          <a:xfrm>
            <a:off x="0" y="51054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2020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4" name="Text Box 14"/>
          <p:cNvSpPr txBox="1">
            <a:spLocks noChangeArrowheads="1"/>
          </p:cNvSpPr>
          <p:nvPr/>
        </p:nvSpPr>
        <p:spPr bwMode="auto">
          <a:xfrm>
            <a:off x="0" y="4267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2021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p>
            <a:pPr algn="ctr"/>
            <a:endParaRPr lang="en-US"/>
          </a:p>
        </p:txBody>
      </p:sp>
      <p:sp>
        <p:nvSpPr>
          <p:cNvPr id="122896" name="Text Box 16"/>
          <p:cNvSpPr txBox="1">
            <a:spLocks noChangeArrowheads="1"/>
          </p:cNvSpPr>
          <p:nvPr/>
        </p:nvSpPr>
        <p:spPr bwMode="auto">
          <a:xfrm>
            <a:off x="3619872" y="431165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2022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8" name="Text Box 18"/>
          <p:cNvSpPr txBox="1">
            <a:spLocks noChangeArrowheads="1"/>
          </p:cNvSpPr>
          <p:nvPr/>
        </p:nvSpPr>
        <p:spPr bwMode="auto">
          <a:xfrm>
            <a:off x="2362200" y="1981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2023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p>
            <a:pPr algn="ctr"/>
            <a:endParaRPr lang="en-US"/>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p>
            <a:pPr algn="ctr"/>
            <a:endParaRPr lang="en-US"/>
          </a:p>
        </p:txBody>
      </p:sp>
      <p:sp>
        <p:nvSpPr>
          <p:cNvPr id="122901" name="Text Box 21"/>
          <p:cNvSpPr txBox="1">
            <a:spLocks noChangeArrowheads="1"/>
          </p:cNvSpPr>
          <p:nvPr/>
        </p:nvSpPr>
        <p:spPr bwMode="auto">
          <a:xfrm>
            <a:off x="1600200" y="5795218"/>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2024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902" name="Text Box 22"/>
          <p:cNvSpPr txBox="1">
            <a:spLocks noChangeArrowheads="1"/>
          </p:cNvSpPr>
          <p:nvPr/>
        </p:nvSpPr>
        <p:spPr bwMode="auto">
          <a:xfrm>
            <a:off x="990600" y="19812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2025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p>
            <a:pPr algn="ctr"/>
            <a:endParaRPr lang="en-US"/>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p>
            <a:pPr algn="ctr"/>
            <a:endParaRPr lang="en-US"/>
          </a:p>
        </p:txBody>
      </p:sp>
      <p:sp>
        <p:nvSpPr>
          <p:cNvPr id="122905" name="Text Box 25"/>
          <p:cNvSpPr txBox="1">
            <a:spLocks noChangeArrowheads="1"/>
          </p:cNvSpPr>
          <p:nvPr/>
        </p:nvSpPr>
        <p:spPr bwMode="auto">
          <a:xfrm>
            <a:off x="179512" y="591185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2026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94232" name="Text Box 26"/>
          <p:cNvSpPr txBox="1">
            <a:spLocks noChangeArrowheads="1"/>
          </p:cNvSpPr>
          <p:nvPr/>
        </p:nvSpPr>
        <p:spPr bwMode="auto">
          <a:xfrm>
            <a:off x="1414463" y="4851400"/>
            <a:ext cx="225734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err="1">
                <a:ea typeface="Osaka" charset="0"/>
                <a:cs typeface="Osaka" charset="0"/>
              </a:rPr>
              <a:t>Galatiamai</a:t>
            </a:r>
            <a:endParaRPr lang="en-US" sz="3200" b="1" dirty="0">
              <a:ea typeface="Osaka" charset="0"/>
              <a:cs typeface="Osaka" charset="0"/>
            </a:endParaRP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p>
            <a:pPr algn="ctr"/>
            <a:endParaRPr lang="en-US"/>
          </a:p>
        </p:txBody>
      </p:sp>
      <p:sp>
        <p:nvSpPr>
          <p:cNvPr id="122908" name="Text Box 28"/>
          <p:cNvSpPr txBox="1">
            <a:spLocks noChangeArrowheads="1"/>
          </p:cNvSpPr>
          <p:nvPr/>
        </p:nvSpPr>
        <p:spPr bwMode="auto">
          <a:xfrm>
            <a:off x="3048000" y="5715000"/>
            <a:ext cx="1600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2018 </a:t>
            </a:r>
            <a:r>
              <a:rPr lang="en-US" sz="2800" b="1" dirty="0" err="1">
                <a:solidFill>
                  <a:schemeClr val="bg1"/>
                </a:solidFill>
                <a:ea typeface="Osaka" charset="0"/>
                <a:cs typeface="Osaka" charset="0"/>
              </a:rPr>
              <a:t>Tacham</a:t>
            </a:r>
            <a:endParaRPr lang="en-US" sz="2800" b="1" dirty="0">
              <a:solidFill>
                <a:schemeClr val="bg1"/>
              </a:solidFill>
              <a:ea typeface="Osaka" charset="0"/>
              <a:cs typeface="Osaka" charset="0"/>
            </a:endParaRP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p:spPr>
        <p:txBody>
          <a:bodyPr wrap="none" anchor="ctr"/>
          <a:lstStyle/>
          <a:p>
            <a:pPr algn="ctr"/>
            <a:endParaRPr lang="en-US"/>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p>
            <a:pPr algn="ctr"/>
            <a:endParaRPr lang="en-US"/>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p>
            <a:pPr algn="ctr"/>
            <a:endParaRPr lang="en-US"/>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5" name="Text Box 45"/>
          <p:cNvSpPr txBox="1">
            <a:spLocks noChangeArrowheads="1"/>
          </p:cNvSpPr>
          <p:nvPr/>
        </p:nvSpPr>
        <p:spPr bwMode="auto">
          <a:xfrm>
            <a:off x="6934200" y="1927225"/>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4</a:t>
            </a: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p>
            <a:pPr algn="ctr"/>
            <a:endParaRPr lang="en-US"/>
          </a:p>
        </p:txBody>
      </p:sp>
      <p:sp>
        <p:nvSpPr>
          <p:cNvPr id="122928" name="Text Box 48"/>
          <p:cNvSpPr txBox="1">
            <a:spLocks noChangeArrowheads="1"/>
          </p:cNvSpPr>
          <p:nvPr/>
        </p:nvSpPr>
        <p:spPr bwMode="auto">
          <a:xfrm>
            <a:off x="6934200" y="2667000"/>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6</a:t>
            </a: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p:spPr>
        <p:txBody>
          <a:bodyPr wrap="none" anchor="ctr"/>
          <a:lstStyle/>
          <a:p>
            <a:pPr algn="ctr"/>
            <a:endParaRPr lang="en-US"/>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p:spPr>
        <p:txBody>
          <a:bodyPr wrap="none" anchor="ctr"/>
          <a:lstStyle/>
          <a:p>
            <a:pPr algn="ctr"/>
            <a:endParaRPr lang="en-US"/>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p>
            <a:pPr algn="r"/>
            <a:endParaRPr lang="en-US"/>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p:spPr>
        <p:txBody>
          <a:bodyPr wrap="none" anchor="ctr"/>
          <a:lstStyle/>
          <a:p>
            <a:pPr algn="ctr"/>
            <a:endParaRPr lang="en-US"/>
          </a:p>
        </p:txBody>
      </p:sp>
      <p:sp>
        <p:nvSpPr>
          <p:cNvPr id="122944" name="Text Box 64"/>
          <p:cNvSpPr txBox="1">
            <a:spLocks noChangeArrowheads="1"/>
          </p:cNvSpPr>
          <p:nvPr/>
        </p:nvSpPr>
        <p:spPr bwMode="auto">
          <a:xfrm>
            <a:off x="6934200" y="633888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12</a:t>
            </a:r>
          </a:p>
        </p:txBody>
      </p:sp>
      <p:sp>
        <p:nvSpPr>
          <p:cNvPr id="122938" name="Text Box 58"/>
          <p:cNvSpPr txBox="1">
            <a:spLocks noChangeArrowheads="1"/>
          </p:cNvSpPr>
          <p:nvPr/>
        </p:nvSpPr>
        <p:spPr bwMode="auto">
          <a:xfrm>
            <a:off x="6934200" y="560863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10</a:t>
            </a:r>
          </a:p>
        </p:txBody>
      </p:sp>
      <p:sp>
        <p:nvSpPr>
          <p:cNvPr id="122941" name="Text Box 61"/>
          <p:cNvSpPr txBox="1">
            <a:spLocks noChangeArrowheads="1"/>
          </p:cNvSpPr>
          <p:nvPr/>
        </p:nvSpPr>
        <p:spPr bwMode="auto">
          <a:xfrm>
            <a:off x="6934200" y="5967413"/>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11</a:t>
            </a:r>
          </a:p>
        </p:txBody>
      </p:sp>
      <p:sp>
        <p:nvSpPr>
          <p:cNvPr id="122910" name="Text Box 30"/>
          <p:cNvSpPr txBox="1">
            <a:spLocks noChangeArrowheads="1"/>
          </p:cNvSpPr>
          <p:nvPr/>
        </p:nvSpPr>
        <p:spPr bwMode="auto">
          <a:xfrm>
            <a:off x="4953000" y="2263775"/>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2</a:t>
            </a:r>
          </a:p>
        </p:txBody>
      </p:sp>
      <p:sp>
        <p:nvSpPr>
          <p:cNvPr id="122913" name="Text Box 33"/>
          <p:cNvSpPr txBox="1">
            <a:spLocks noChangeArrowheads="1"/>
          </p:cNvSpPr>
          <p:nvPr/>
        </p:nvSpPr>
        <p:spPr bwMode="auto">
          <a:xfrm>
            <a:off x="4953000" y="1905000"/>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1</a:t>
            </a:r>
          </a:p>
        </p:txBody>
      </p:sp>
      <p:sp>
        <p:nvSpPr>
          <p:cNvPr id="122916" name="Text Box 36"/>
          <p:cNvSpPr txBox="1">
            <a:spLocks noChangeArrowheads="1"/>
          </p:cNvSpPr>
          <p:nvPr/>
        </p:nvSpPr>
        <p:spPr bwMode="auto">
          <a:xfrm>
            <a:off x="4953000" y="2644775"/>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3</a:t>
            </a:r>
          </a:p>
        </p:txBody>
      </p:sp>
      <p:sp>
        <p:nvSpPr>
          <p:cNvPr id="122883" name="Text Box 3"/>
          <p:cNvSpPr txBox="1">
            <a:spLocks noChangeArrowheads="1"/>
          </p:cNvSpPr>
          <p:nvPr/>
        </p:nvSpPr>
        <p:spPr bwMode="auto">
          <a:xfrm>
            <a:off x="6367463" y="4343400"/>
            <a:ext cx="225734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err="1">
                <a:ea typeface="Osaka" charset="0"/>
                <a:cs typeface="Osaka" charset="0"/>
              </a:rPr>
              <a:t>Galatiamai</a:t>
            </a:r>
            <a:endParaRPr lang="en-US" sz="3200" b="1" dirty="0">
              <a:ea typeface="Osaka" charset="0"/>
              <a:cs typeface="Osaka" charset="0"/>
            </a:endParaRPr>
          </a:p>
        </p:txBody>
      </p:sp>
      <p:sp>
        <p:nvSpPr>
          <p:cNvPr id="122887" name="Text Box 7"/>
          <p:cNvSpPr txBox="1">
            <a:spLocks noChangeArrowheads="1"/>
          </p:cNvSpPr>
          <p:nvPr/>
        </p:nvSpPr>
        <p:spPr bwMode="auto">
          <a:xfrm>
            <a:off x="1066800" y="3733800"/>
            <a:ext cx="42162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rgbClr val="FDEC06"/>
                </a:solidFill>
                <a:ea typeface="Osaka" charset="0"/>
                <a:cs typeface="Osaka" charset="0"/>
              </a:rPr>
              <a:t>Dinthubo</a:t>
            </a:r>
            <a:r>
              <a:rPr lang="en-US" b="1" dirty="0">
                <a:solidFill>
                  <a:srgbClr val="FDEC06"/>
                </a:solidFill>
                <a:ea typeface="Osaka" charset="0"/>
                <a:cs typeface="Osaka" charset="0"/>
              </a:rPr>
              <a:t> </a:t>
            </a:r>
            <a:r>
              <a:rPr lang="en-US" b="1" dirty="0" err="1">
                <a:solidFill>
                  <a:srgbClr val="FDEC06"/>
                </a:solidFill>
                <a:ea typeface="Osaka" charset="0"/>
                <a:cs typeface="Osaka" charset="0"/>
              </a:rPr>
              <a:t>kawicham</a:t>
            </a:r>
            <a:r>
              <a:rPr lang="en-US" b="1" dirty="0">
                <a:solidFill>
                  <a:srgbClr val="FDEC06"/>
                </a:solidFill>
                <a:ea typeface="Osaka" charset="0"/>
                <a:cs typeface="Osaka" charset="0"/>
              </a:rPr>
              <a:t> </a:t>
            </a:r>
            <a:r>
              <a:rPr lang="en-US" b="1" dirty="0" err="1">
                <a:solidFill>
                  <a:srgbClr val="FDEC06"/>
                </a:solidFill>
                <a:ea typeface="Osaka" charset="0"/>
                <a:cs typeface="Osaka" charset="0"/>
              </a:rPr>
              <a:t>paorun</a:t>
            </a:r>
            <a:endParaRPr lang="en-US" b="1" dirty="0">
              <a:solidFill>
                <a:srgbClr val="FDEC06"/>
              </a:solidFill>
              <a:ea typeface="Osaka" charset="0"/>
              <a:cs typeface="Osaka" charset="0"/>
            </a:endParaRPr>
          </a:p>
        </p:txBody>
      </p:sp>
      <p:sp>
        <p:nvSpPr>
          <p:cNvPr id="122945" name="Text Box 65"/>
          <p:cNvSpPr txBox="1">
            <a:spLocks noChangeArrowheads="1"/>
          </p:cNvSpPr>
          <p:nvPr/>
        </p:nvSpPr>
        <p:spPr bwMode="auto">
          <a:xfrm>
            <a:off x="6227763" y="3352800"/>
            <a:ext cx="239704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FDEC06"/>
                </a:solidFill>
                <a:ea typeface="Osaka" charset="0"/>
                <a:cs typeface="Osaka" charset="0"/>
              </a:rPr>
              <a:t>Din </a:t>
            </a:r>
            <a:r>
              <a:rPr lang="en-US" b="1" dirty="0" err="1">
                <a:solidFill>
                  <a:srgbClr val="FDEC06"/>
                </a:solidFill>
                <a:ea typeface="Osaka" charset="0"/>
                <a:cs typeface="Osaka" charset="0"/>
              </a:rPr>
              <a:t>maraa</a:t>
            </a:r>
            <a:r>
              <a:rPr lang="en-US" b="1" dirty="0">
                <a:solidFill>
                  <a:srgbClr val="FDEC06"/>
                </a:solidFill>
                <a:ea typeface="Osaka" charset="0"/>
                <a:cs typeface="Osaka" charset="0"/>
              </a:rPr>
              <a:t> pad</a:t>
            </a:r>
          </a:p>
        </p:txBody>
      </p:sp>
      <p:sp>
        <p:nvSpPr>
          <p:cNvPr id="122919" name="Text Box 39"/>
          <p:cNvSpPr txBox="1">
            <a:spLocks noChangeArrowheads="1"/>
          </p:cNvSpPr>
          <p:nvPr/>
        </p:nvSpPr>
        <p:spPr bwMode="auto">
          <a:xfrm>
            <a:off x="4953000" y="5599113"/>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7</a:t>
            </a:r>
          </a:p>
        </p:txBody>
      </p:sp>
      <p:sp>
        <p:nvSpPr>
          <p:cNvPr id="122931" name="Text Box 51"/>
          <p:cNvSpPr txBox="1">
            <a:spLocks noChangeArrowheads="1"/>
          </p:cNvSpPr>
          <p:nvPr/>
        </p:nvSpPr>
        <p:spPr bwMode="auto">
          <a:xfrm>
            <a:off x="4953000" y="633888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9</a:t>
            </a:r>
          </a:p>
        </p:txBody>
      </p:sp>
      <p:sp>
        <p:nvSpPr>
          <p:cNvPr id="122934" name="Text Box 54"/>
          <p:cNvSpPr txBox="1">
            <a:spLocks noChangeArrowheads="1"/>
          </p:cNvSpPr>
          <p:nvPr/>
        </p:nvSpPr>
        <p:spPr bwMode="auto">
          <a:xfrm>
            <a:off x="4953000" y="5957888"/>
            <a:ext cx="16764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8</a:t>
            </a:r>
          </a:p>
        </p:txBody>
      </p:sp>
      <p:sp>
        <p:nvSpPr>
          <p:cNvPr id="122922" name="Text Box 42"/>
          <p:cNvSpPr txBox="1">
            <a:spLocks noChangeArrowheads="1"/>
          </p:cNvSpPr>
          <p:nvPr/>
        </p:nvSpPr>
        <p:spPr bwMode="auto">
          <a:xfrm>
            <a:off x="6934200" y="2286000"/>
            <a:ext cx="1676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bg1"/>
                </a:solidFill>
                <a:ea typeface="Osaka" charset="0"/>
                <a:cs typeface="Osaka" charset="0"/>
              </a:rPr>
              <a:t>Hapta</a:t>
            </a:r>
            <a:r>
              <a:rPr lang="en-US" sz="2800" b="1" dirty="0">
                <a:solidFill>
                  <a:schemeClr val="bg1"/>
                </a:solidFill>
                <a:ea typeface="Osaka" charset="0"/>
                <a:cs typeface="Osaka" charset="0"/>
              </a:rPr>
              <a:t>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895600"/>
            <a:ext cx="3962400" cy="296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a:xfrm>
            <a:off x="152400" y="503238"/>
            <a:ext cx="8686800" cy="1401762"/>
          </a:xfrm>
        </p:spPr>
        <p:txBody>
          <a:bodyPr/>
          <a:lstStyle/>
          <a:p>
            <a:pPr eaLnBrk="1" hangingPunct="1"/>
            <a:r>
              <a:rPr lang="en-US" sz="2800" b="1" dirty="0">
                <a:solidFill>
                  <a:schemeClr val="bg1"/>
                </a:solidFill>
                <a:latin typeface="Arial" charset="0"/>
                <a:ea typeface="Osaka" charset="0"/>
                <a:cs typeface="Osaka" charset="0"/>
              </a:rPr>
              <a:t>H. Din </a:t>
            </a:r>
            <a:r>
              <a:rPr lang="en-US" sz="2800" b="1" dirty="0" err="1">
                <a:solidFill>
                  <a:schemeClr val="bg1"/>
                </a:solidFill>
                <a:latin typeface="Arial" charset="0"/>
                <a:ea typeface="Osaka" charset="0"/>
                <a:cs typeface="Osaka" charset="0"/>
              </a:rPr>
              <a:t>maraa</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padbo</a:t>
            </a:r>
            <a:r>
              <a:rPr lang="en-US" sz="2800" b="1" dirty="0">
                <a:solidFill>
                  <a:schemeClr val="bg1"/>
                </a:solidFill>
                <a:latin typeface="Arial" charset="0"/>
                <a:ea typeface="Osaka" charset="0"/>
                <a:cs typeface="Osaka" charset="0"/>
              </a:rPr>
              <a:t> se </a:t>
            </a:r>
            <a:r>
              <a:rPr lang="en-US" sz="2800" b="1" dirty="0" err="1">
                <a:solidFill>
                  <a:srgbClr val="FDEC06"/>
                </a:solidFill>
                <a:latin typeface="Arial" charset="0"/>
                <a:ea typeface="Osaka" charset="0"/>
                <a:cs typeface="Osaka" charset="0"/>
              </a:rPr>
              <a:t>pawan</a:t>
            </a:r>
            <a:r>
              <a:rPr lang="en-US" sz="2800" b="1" dirty="0">
                <a:solidFill>
                  <a:srgbClr val="FDEC06"/>
                </a:solidFill>
                <a:latin typeface="Arial" charset="0"/>
                <a:ea typeface="Osaka" charset="0"/>
                <a:cs typeface="Osaka" charset="0"/>
              </a:rPr>
              <a:t> </a:t>
            </a:r>
            <a:r>
              <a:rPr lang="en-US" sz="2800" b="1" dirty="0" err="1">
                <a:solidFill>
                  <a:srgbClr val="FDEC06"/>
                </a:solidFill>
                <a:latin typeface="Arial" charset="0"/>
                <a:ea typeface="Osaka" charset="0"/>
                <a:cs typeface="Osaka" charset="0"/>
              </a:rPr>
              <a:t>kam</a:t>
            </a:r>
            <a:r>
              <a:rPr lang="en-US" sz="2800" b="1" dirty="0">
                <a:solidFill>
                  <a:srgbClr val="FDEC06"/>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maha</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mak</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ge</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nde</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gu</a:t>
            </a:r>
            <a:r>
              <a:rPr lang="en-US" sz="2800" b="1" dirty="0">
                <a:solidFill>
                  <a:schemeClr val="bg1"/>
                </a:solidFill>
                <a:latin typeface="Arial" charset="0"/>
                <a:ea typeface="Osaka" charset="0"/>
                <a:cs typeface="Osaka" charset="0"/>
              </a:rPr>
              <a:t> din </a:t>
            </a:r>
            <a:r>
              <a:rPr lang="en-US" sz="2800" b="1" dirty="0" err="1">
                <a:solidFill>
                  <a:schemeClr val="bg1"/>
                </a:solidFill>
                <a:latin typeface="Arial" charset="0"/>
                <a:ea typeface="Osaka" charset="0"/>
                <a:cs typeface="Osaka" charset="0"/>
              </a:rPr>
              <a:t>ralo</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chiu</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maning</a:t>
            </a:r>
            <a:r>
              <a:rPr lang="en-US" sz="2800" b="1" dirty="0">
                <a:solidFill>
                  <a:schemeClr val="bg1"/>
                </a:solidFill>
                <a:latin typeface="Arial" charset="0"/>
                <a:ea typeface="Osaka" charset="0"/>
                <a:cs typeface="Osaka" charset="0"/>
              </a:rPr>
              <a:t> bam </a:t>
            </a:r>
            <a:r>
              <a:rPr lang="en-US" sz="2800" b="1" dirty="0" err="1">
                <a:solidFill>
                  <a:schemeClr val="bg1"/>
                </a:solidFill>
                <a:latin typeface="Arial" charset="0"/>
                <a:ea typeface="Osaka" charset="0"/>
                <a:cs typeface="Osaka" charset="0"/>
              </a:rPr>
              <a:t>mak</a:t>
            </a:r>
            <a:r>
              <a:rPr lang="en-US" sz="2800" b="1" dirty="0">
                <a:solidFill>
                  <a:schemeClr val="bg1"/>
                </a:solidFill>
                <a:latin typeface="Arial" charset="0"/>
                <a:ea typeface="Osaka" charset="0"/>
                <a:cs typeface="Osaka" charset="0"/>
              </a:rPr>
              <a:t> </a:t>
            </a:r>
            <a:endParaRPr lang="en-US" sz="2800" dirty="0">
              <a:solidFill>
                <a:schemeClr val="bg1"/>
              </a:solidFill>
              <a:latin typeface="Arial" charset="0"/>
              <a:ea typeface="Osaka" charset="0"/>
              <a:cs typeface="Osaka" charset="0"/>
            </a:endParaRPr>
          </a:p>
        </p:txBody>
      </p:sp>
      <p:sp>
        <p:nvSpPr>
          <p:cNvPr id="120835"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120836" name="Text Box 4"/>
          <p:cNvSpPr txBox="1">
            <a:spLocks noChangeArrowheads="1"/>
          </p:cNvSpPr>
          <p:nvPr/>
        </p:nvSpPr>
        <p:spPr bwMode="auto">
          <a:xfrm>
            <a:off x="304800" y="4725144"/>
            <a:ext cx="3886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ja-JP" sz="2800" b="1" dirty="0">
                <a:effectLst>
                  <a:glow rad="127000">
                    <a:schemeClr val="bg1">
                      <a:alpha val="99000"/>
                    </a:schemeClr>
                  </a:glow>
                </a:effectLst>
                <a:latin typeface="Bradley Hand ITC TT-Bold" charset="0"/>
                <a:ea typeface="Osaka" charset="0"/>
                <a:cs typeface="Osaka" charset="0"/>
              </a:rPr>
              <a:t>“</a:t>
            </a:r>
            <a:r>
              <a:rPr lang="en-US" altLang="ja-JP" sz="2800" b="1" dirty="0" err="1">
                <a:effectLst>
                  <a:glow rad="127000">
                    <a:schemeClr val="bg1">
                      <a:alpha val="99000"/>
                    </a:schemeClr>
                  </a:glow>
                </a:effectLst>
                <a:latin typeface="Bradley Hand ITC TT-Bold" charset="0"/>
                <a:ea typeface="Osaka" charset="0"/>
                <a:cs typeface="Osaka" charset="0"/>
              </a:rPr>
              <a:t>Tingwang</a:t>
            </a:r>
            <a:r>
              <a:rPr lang="en-US" altLang="ja-JP" sz="2800" b="1" dirty="0">
                <a:effectLst>
                  <a:glow rad="127000">
                    <a:schemeClr val="bg1">
                      <a:alpha val="99000"/>
                    </a:schemeClr>
                  </a:glow>
                </a:effectLst>
                <a:latin typeface="Bradley Hand ITC TT-Bold" charset="0"/>
                <a:ea typeface="Osaka" charset="0"/>
                <a:cs typeface="Osaka" charset="0"/>
              </a:rPr>
              <a:t>, </a:t>
            </a:r>
            <a:r>
              <a:rPr lang="en-US" altLang="ja-JP" sz="2800" b="1" dirty="0" err="1">
                <a:effectLst>
                  <a:glow rad="127000">
                    <a:schemeClr val="bg1">
                      <a:alpha val="99000"/>
                    </a:schemeClr>
                  </a:glow>
                </a:effectLst>
                <a:latin typeface="Bradley Hand ITC TT-Bold" charset="0"/>
                <a:ea typeface="Osaka" charset="0"/>
                <a:cs typeface="Osaka" charset="0"/>
              </a:rPr>
              <a:t>nde</a:t>
            </a:r>
            <a:r>
              <a:rPr lang="en-US" altLang="ja-JP" sz="2800" b="1" dirty="0">
                <a:effectLst>
                  <a:glow rad="127000">
                    <a:schemeClr val="bg1">
                      <a:alpha val="99000"/>
                    </a:schemeClr>
                  </a:glow>
                </a:effectLst>
                <a:latin typeface="Bradley Hand ITC TT-Bold" charset="0"/>
                <a:ea typeface="Osaka" charset="0"/>
                <a:cs typeface="Osaka" charset="0"/>
              </a:rPr>
              <a:t> lad din ra </a:t>
            </a:r>
            <a:r>
              <a:rPr lang="en-US" altLang="ja-JP" sz="2800" b="1" dirty="0" err="1">
                <a:effectLst>
                  <a:glow rad="127000">
                    <a:schemeClr val="bg1">
                      <a:alpha val="99000"/>
                    </a:schemeClr>
                  </a:glow>
                </a:effectLst>
                <a:latin typeface="Bradley Hand ITC TT-Bold" charset="0"/>
                <a:ea typeface="Osaka" charset="0"/>
                <a:cs typeface="Osaka" charset="0"/>
              </a:rPr>
              <a:t>haibo</a:t>
            </a:r>
            <a:r>
              <a:rPr lang="en-US" altLang="ja-JP" sz="2800" b="1" dirty="0">
                <a:effectLst>
                  <a:glow rad="127000">
                    <a:schemeClr val="bg1">
                      <a:alpha val="99000"/>
                    </a:schemeClr>
                  </a:glow>
                </a:effectLst>
                <a:latin typeface="Bradley Hand ITC TT-Bold" charset="0"/>
                <a:ea typeface="Osaka" charset="0"/>
                <a:cs typeface="Osaka" charset="0"/>
              </a:rPr>
              <a:t>  </a:t>
            </a:r>
            <a:r>
              <a:rPr lang="en-US" altLang="ja-JP" sz="2800" b="1" dirty="0" err="1">
                <a:effectLst>
                  <a:glow rad="127000">
                    <a:schemeClr val="bg1">
                      <a:alpha val="99000"/>
                    </a:schemeClr>
                  </a:glow>
                </a:effectLst>
                <a:latin typeface="Bradley Hand ITC TT-Bold" charset="0"/>
                <a:ea typeface="Osaka" charset="0"/>
                <a:cs typeface="Osaka" charset="0"/>
              </a:rPr>
              <a:t>hapta</a:t>
            </a:r>
            <a:r>
              <a:rPr lang="en-US" altLang="ja-JP" sz="2800" b="1" dirty="0">
                <a:effectLst>
                  <a:glow rad="127000">
                    <a:schemeClr val="bg1">
                      <a:alpha val="99000"/>
                    </a:schemeClr>
                  </a:glow>
                </a:effectLst>
                <a:latin typeface="Bradley Hand ITC TT-Bold" charset="0"/>
                <a:ea typeface="Osaka" charset="0"/>
                <a:cs typeface="Osaka" charset="0"/>
              </a:rPr>
              <a:t>?"</a:t>
            </a:r>
            <a:endParaRPr lang="en-US" sz="2800" b="1" dirty="0">
              <a:effectLst>
                <a:glow rad="127000">
                  <a:schemeClr val="bg1">
                    <a:alpha val="99000"/>
                  </a:schemeClr>
                </a:glow>
              </a:effectLst>
              <a:latin typeface="Bradley Hand ITC TT-Bold" charset="0"/>
              <a:ea typeface="Osaka" charset="0"/>
              <a:cs typeface="Osaka" charset="0"/>
            </a:endParaRPr>
          </a:p>
        </p:txBody>
      </p:sp>
      <p:pic>
        <p:nvPicPr>
          <p:cNvPr id="120839" name="Picture 7" descr="john-3-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2895600"/>
            <a:ext cx="4495800" cy="297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fade">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fade">
                                      <p:cBhvr>
                                        <p:cTn id="12"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I. Din </a:t>
            </a:r>
            <a:r>
              <a:rPr lang="en-US" sz="3600" b="1" dirty="0" err="1">
                <a:solidFill>
                  <a:schemeClr val="bg1"/>
                </a:solidFill>
                <a:latin typeface="Arial" charset="0"/>
                <a:ea typeface="Osaka" charset="0"/>
                <a:cs typeface="Osaka" charset="0"/>
              </a:rPr>
              <a:t>maraa</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padbo</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haise</a:t>
            </a:r>
            <a:r>
              <a:rPr lang="en-US" sz="3600" b="1" dirty="0">
                <a:solidFill>
                  <a:schemeClr val="bg1"/>
                </a:solidFill>
                <a:latin typeface="Arial" charset="0"/>
                <a:ea typeface="Osaka" charset="0"/>
                <a:cs typeface="Osaka" charset="0"/>
              </a:rPr>
              <a:t> </a:t>
            </a:r>
            <a:r>
              <a:rPr lang="en-US" sz="3600" b="1" dirty="0" err="1">
                <a:solidFill>
                  <a:schemeClr val="bg1"/>
                </a:solidFill>
                <a:latin typeface="Arial" charset="0"/>
                <a:ea typeface="Osaka" charset="0"/>
                <a:cs typeface="Osaka" charset="0"/>
              </a:rPr>
              <a:t>kawichampiu</a:t>
            </a:r>
            <a:r>
              <a:rPr lang="en-US" sz="3600" b="1" dirty="0">
                <a:solidFill>
                  <a:schemeClr val="bg1"/>
                </a:solidFill>
                <a:latin typeface="Arial" charset="0"/>
                <a:ea typeface="Osaka" charset="0"/>
                <a:cs typeface="Osaka" charset="0"/>
              </a:rPr>
              <a:t>  </a:t>
            </a:r>
            <a:r>
              <a:rPr lang="en-US" sz="3600" b="1" dirty="0" err="1">
                <a:solidFill>
                  <a:srgbClr val="FDEC06"/>
                </a:solidFill>
                <a:latin typeface="Arial" charset="0"/>
                <a:ea typeface="Osaka" charset="0"/>
                <a:cs typeface="Osaka" charset="0"/>
              </a:rPr>
              <a:t>pagu</a:t>
            </a:r>
            <a:r>
              <a:rPr lang="en-US" sz="3600" b="1" dirty="0">
                <a:solidFill>
                  <a:srgbClr val="FDEC06"/>
                </a:solidFill>
                <a:latin typeface="Arial" charset="0"/>
                <a:ea typeface="Osaka" charset="0"/>
                <a:cs typeface="Osaka" charset="0"/>
              </a:rPr>
              <a:t> malum </a:t>
            </a:r>
            <a:r>
              <a:rPr lang="en-US" sz="3600" b="1" dirty="0" err="1">
                <a:solidFill>
                  <a:srgbClr val="FDEC06"/>
                </a:solidFill>
                <a:latin typeface="Arial" charset="0"/>
                <a:ea typeface="Osaka" charset="0"/>
                <a:cs typeface="Osaka" charset="0"/>
              </a:rPr>
              <a:t>gasu</a:t>
            </a:r>
            <a:r>
              <a:rPr lang="en-US" sz="3600" b="1" dirty="0">
                <a:solidFill>
                  <a:srgbClr val="FDEC06"/>
                </a:solidFill>
                <a:latin typeface="Arial" charset="0"/>
                <a:ea typeface="Osaka" charset="0"/>
                <a:cs typeface="Osaka" charset="0"/>
              </a:rPr>
              <a:t> </a:t>
            </a:r>
            <a:r>
              <a:rPr lang="en-US" sz="3600" b="1" dirty="0" err="1">
                <a:solidFill>
                  <a:srgbClr val="FDEC06"/>
                </a:solidFill>
                <a:latin typeface="Arial" charset="0"/>
                <a:ea typeface="Osaka" charset="0"/>
                <a:cs typeface="Osaka" charset="0"/>
              </a:rPr>
              <a:t>npoubo</a:t>
            </a:r>
            <a:endParaRPr lang="en-US" sz="4000" dirty="0">
              <a:solidFill>
                <a:schemeClr val="bg1"/>
              </a:solidFill>
              <a:latin typeface="Arial" charset="0"/>
              <a:ea typeface="Osaka" charset="0"/>
              <a:cs typeface="Osaka" charset="0"/>
            </a:endParaRPr>
          </a:p>
        </p:txBody>
      </p:sp>
      <p:sp>
        <p:nvSpPr>
          <p:cNvPr id="11878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118788" name="WordArt 4" descr="Narrow vertical"/>
          <p:cNvSpPr>
            <a:spLocks noChangeArrowheads="1" noChangeShapeType="1" noTextEdit="1"/>
          </p:cNvSpPr>
          <p:nvPr/>
        </p:nvSpPr>
        <p:spPr bwMode="auto">
          <a:xfrm>
            <a:off x="762000" y="5029200"/>
            <a:ext cx="3302000" cy="1084263"/>
          </a:xfrm>
          <a:prstGeom prst="rect">
            <a:avLst/>
          </a:prstGeom>
        </p:spPr>
        <p:txBody>
          <a:bodyPr wrap="none" fromWordArt="1">
            <a:prstTxWarp prst="textCurveUp">
              <a:avLst>
                <a:gd name="adj" fmla="val 40356"/>
              </a:avLst>
            </a:prstTxWarp>
          </a:bodyPr>
          <a:lstStyle/>
          <a:p>
            <a:pPr algn="ctr"/>
            <a:r>
              <a:rPr lang="en-US" sz="3600" kern="10" dirty="0" err="1">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Akhang</a:t>
            </a: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 </a:t>
            </a:r>
            <a:r>
              <a:rPr lang="en-US" sz="3600" kern="10" dirty="0" err="1">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aliu</a:t>
            </a: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 </a:t>
            </a:r>
            <a:r>
              <a:rPr lang="en-US" sz="3600" kern="10" dirty="0" err="1">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thiumak</a:t>
            </a: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 </a:t>
            </a:r>
            <a:r>
              <a:rPr lang="en-US" sz="3600" kern="10" dirty="0" err="1">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masan</a:t>
            </a: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 </a:t>
            </a:r>
          </a:p>
        </p:txBody>
      </p:sp>
      <p:sp>
        <p:nvSpPr>
          <p:cNvPr id="118789" name="WordArt 5"/>
          <p:cNvSpPr>
            <a:spLocks noChangeArrowheads="1" noChangeShapeType="1" noTextEdit="1"/>
          </p:cNvSpPr>
          <p:nvPr/>
        </p:nvSpPr>
        <p:spPr bwMode="auto">
          <a:xfrm>
            <a:off x="1143000" y="2743200"/>
            <a:ext cx="2870200" cy="8763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kabuabo</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endParaRPr>
          </a:p>
        </p:txBody>
      </p:sp>
      <p:sp>
        <p:nvSpPr>
          <p:cNvPr id="118790" name="WordArt 6"/>
          <p:cNvSpPr>
            <a:spLocks noChangeArrowheads="1" noChangeShapeType="1" noTextEdit="1"/>
          </p:cNvSpPr>
          <p:nvPr/>
        </p:nvSpPr>
        <p:spPr bwMode="auto">
          <a:xfrm>
            <a:off x="5181600" y="2286000"/>
            <a:ext cx="2362200" cy="2286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dirty="0" err="1">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Pipadbo</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additive="base">
                                        <p:cTn id="19" dur="500" fill="hold"/>
                                        <p:tgtEl>
                                          <p:spTgt spid="118790"/>
                                        </p:tgtEl>
                                        <p:attrNameLst>
                                          <p:attrName>ppt_x</p:attrName>
                                        </p:attrNameLst>
                                      </p:cBhvr>
                                      <p:tavLst>
                                        <p:tav tm="0">
                                          <p:val>
                                            <p:strVal val="0-#ppt_w/2"/>
                                          </p:val>
                                        </p:tav>
                                        <p:tav tm="100000">
                                          <p:val>
                                            <p:strVal val="#ppt_x"/>
                                          </p:val>
                                        </p:tav>
                                      </p:tavLst>
                                    </p:anim>
                                    <p:anim calcmode="lin" valueType="num">
                                      <p:cBhvr additive="base">
                                        <p:cTn id="20" dur="500" fill="hold"/>
                                        <p:tgtEl>
                                          <p:spTgt spid="1187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animBg="1"/>
      <p:bldP spid="1187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503238"/>
            <a:ext cx="8686800" cy="1401762"/>
          </a:xfrm>
        </p:spPr>
        <p:txBody>
          <a:bodyPr/>
          <a:lstStyle/>
          <a:p>
            <a:pPr eaLnBrk="1" hangingPunct="1"/>
            <a:r>
              <a:rPr lang="en-US" sz="2800" b="1" dirty="0">
                <a:solidFill>
                  <a:schemeClr val="bg1"/>
                </a:solidFill>
                <a:latin typeface="Arial" charset="0"/>
                <a:ea typeface="Osaka" charset="0"/>
                <a:cs typeface="Osaka" charset="0"/>
              </a:rPr>
              <a:t>J. Din </a:t>
            </a:r>
            <a:r>
              <a:rPr lang="en-US" sz="2800" b="1" dirty="0" err="1">
                <a:solidFill>
                  <a:schemeClr val="bg1"/>
                </a:solidFill>
                <a:latin typeface="Arial" charset="0"/>
                <a:ea typeface="Osaka" charset="0"/>
                <a:cs typeface="Osaka" charset="0"/>
              </a:rPr>
              <a:t>maraa</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padbo</a:t>
            </a:r>
            <a:r>
              <a:rPr lang="en-US" sz="2800" b="1" dirty="0">
                <a:solidFill>
                  <a:schemeClr val="bg1"/>
                </a:solidFill>
                <a:latin typeface="Arial" charset="0"/>
                <a:ea typeface="Osaka" charset="0"/>
                <a:cs typeface="Osaka" charset="0"/>
              </a:rPr>
              <a:t> se </a:t>
            </a:r>
            <a:r>
              <a:rPr lang="en-US" sz="2800" b="1" dirty="0" err="1">
                <a:solidFill>
                  <a:schemeClr val="bg1"/>
                </a:solidFill>
                <a:latin typeface="Arial" charset="0"/>
                <a:ea typeface="Osaka" charset="0"/>
                <a:cs typeface="Osaka" charset="0"/>
              </a:rPr>
              <a:t>aliu</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tu</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kham</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khaibo</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mai</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khu</a:t>
            </a:r>
            <a:r>
              <a:rPr lang="en-US" sz="2800" b="1" dirty="0">
                <a:solidFill>
                  <a:schemeClr val="bg1"/>
                </a:solidFill>
                <a:latin typeface="Arial" charset="0"/>
                <a:ea typeface="Osaka" charset="0"/>
                <a:cs typeface="Osaka" charset="0"/>
              </a:rPr>
              <a:t> </a:t>
            </a:r>
            <a:r>
              <a:rPr lang="en-US" sz="2800" b="1" dirty="0" err="1">
                <a:solidFill>
                  <a:schemeClr val="bg1"/>
                </a:solidFill>
                <a:latin typeface="Arial" charset="0"/>
                <a:ea typeface="Osaka" charset="0"/>
                <a:cs typeface="Osaka" charset="0"/>
              </a:rPr>
              <a:t>kasabo</a:t>
            </a:r>
            <a:r>
              <a:rPr lang="en-US" sz="2800" b="1" dirty="0">
                <a:solidFill>
                  <a:schemeClr val="bg1"/>
                </a:solidFill>
                <a:latin typeface="Arial" charset="0"/>
                <a:ea typeface="Osaka" charset="0"/>
                <a:cs typeface="Osaka" charset="0"/>
              </a:rPr>
              <a:t>   </a:t>
            </a:r>
            <a:r>
              <a:rPr lang="en-US" sz="2800" b="1" dirty="0" err="1">
                <a:solidFill>
                  <a:srgbClr val="FDEC06"/>
                </a:solidFill>
                <a:latin typeface="Arial" charset="0"/>
                <a:ea typeface="Osaka" charset="0"/>
                <a:cs typeface="Osaka" charset="0"/>
              </a:rPr>
              <a:t>kalang</a:t>
            </a:r>
            <a:r>
              <a:rPr lang="en-US" sz="2800" b="1" dirty="0">
                <a:solidFill>
                  <a:srgbClr val="FDEC06"/>
                </a:solidFill>
                <a:latin typeface="Arial" charset="0"/>
                <a:ea typeface="Osaka" charset="0"/>
                <a:cs typeface="Osaka" charset="0"/>
              </a:rPr>
              <a:t> lad </a:t>
            </a:r>
            <a:r>
              <a:rPr lang="en-US" sz="2800" b="1" dirty="0" err="1">
                <a:solidFill>
                  <a:srgbClr val="FDEC06"/>
                </a:solidFill>
                <a:latin typeface="Arial" charset="0"/>
                <a:ea typeface="Osaka" charset="0"/>
                <a:cs typeface="Osaka" charset="0"/>
              </a:rPr>
              <a:t>kawicham</a:t>
            </a:r>
            <a:r>
              <a:rPr lang="en-US" sz="2800" b="1" dirty="0">
                <a:solidFill>
                  <a:srgbClr val="FDEC06"/>
                </a:solidFill>
                <a:latin typeface="Arial" charset="0"/>
                <a:ea typeface="Osaka" charset="0"/>
                <a:cs typeface="Osaka" charset="0"/>
              </a:rPr>
              <a:t> din </a:t>
            </a:r>
            <a:r>
              <a:rPr lang="en-US" sz="2800" b="1" dirty="0" err="1">
                <a:solidFill>
                  <a:srgbClr val="FDEC06"/>
                </a:solidFill>
                <a:latin typeface="Arial" charset="0"/>
                <a:ea typeface="Osaka" charset="0"/>
                <a:cs typeface="Osaka" charset="0"/>
              </a:rPr>
              <a:t>ron</a:t>
            </a:r>
            <a:endParaRPr lang="en-US" sz="2800" dirty="0">
              <a:solidFill>
                <a:schemeClr val="bg1"/>
              </a:solidFill>
              <a:latin typeface="Arial" charset="0"/>
              <a:ea typeface="Osaka" charset="0"/>
              <a:cs typeface="Osaka" charset="0"/>
            </a:endParaRPr>
          </a:p>
        </p:txBody>
      </p:sp>
      <p:sp>
        <p:nvSpPr>
          <p:cNvPr id="116739"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100356" name="WordArt 4"/>
          <p:cNvSpPr>
            <a:spLocks noChangeArrowheads="1" noChangeShapeType="1" noTextEdit="1"/>
          </p:cNvSpPr>
          <p:nvPr/>
        </p:nvSpPr>
        <p:spPr bwMode="auto">
          <a:xfrm>
            <a:off x="1905000" y="2743200"/>
            <a:ext cx="5543550" cy="2830513"/>
          </a:xfrm>
          <a:prstGeom prst="rect">
            <a:avLst/>
          </a:prstGeom>
        </p:spPr>
        <p:txBody>
          <a:bodyPr wrap="none" fromWordArt="1">
            <a:prstTxWarp prst="textDoubleWave1">
              <a:avLst>
                <a:gd name="adj1" fmla="val 6500"/>
                <a:gd name="adj2" fmla="val 0"/>
              </a:avLst>
            </a:prstTxWarp>
          </a:bodyPr>
          <a:lstStyle/>
          <a:p>
            <a:pPr algn="ctr"/>
            <a:r>
              <a:rPr lang="en-US" sz="3600" kern="10" dirty="0" err="1">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Nde</a:t>
            </a:r>
            <a:r>
              <a:rPr lang="en-US" sz="3600" kern="1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 </a:t>
            </a:r>
            <a:r>
              <a:rPr lang="en-US" sz="3600" kern="10" dirty="0" err="1">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gu</a:t>
            </a:r>
            <a:r>
              <a:rPr lang="en-US" sz="3600" kern="1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 </a:t>
            </a:r>
            <a:r>
              <a:rPr lang="en-US" sz="3600" kern="10" dirty="0" err="1">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kasa</a:t>
            </a:r>
            <a:r>
              <a:rPr lang="en-US" sz="3600" kern="1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228600"/>
            <a:ext cx="8534400" cy="609600"/>
          </a:xfrm>
          <a:solidFill>
            <a:schemeClr val="bg1"/>
          </a:solidFill>
        </p:spPr>
        <p:txBody>
          <a:bodyPr/>
          <a:lstStyle/>
          <a:p>
            <a:pPr eaLnBrk="1" hangingPunct="1"/>
            <a:r>
              <a:rPr lang="en-US" sz="2800" b="1" dirty="0">
                <a:solidFill>
                  <a:schemeClr val="tx1"/>
                </a:solidFill>
                <a:latin typeface="Arial" charset="0"/>
                <a:ea typeface="Osaka" charset="0"/>
                <a:cs typeface="Osaka" charset="0"/>
              </a:rPr>
              <a:t>Kasia </a:t>
            </a:r>
            <a:r>
              <a:rPr lang="en-US" sz="2800" b="1" dirty="0" err="1">
                <a:solidFill>
                  <a:schemeClr val="tx1"/>
                </a:solidFill>
                <a:latin typeface="Arial" charset="0"/>
                <a:ea typeface="Osaka" charset="0"/>
                <a:cs typeface="Osaka" charset="0"/>
              </a:rPr>
              <a:t>kasabo</a:t>
            </a:r>
            <a:r>
              <a:rPr lang="en-US" sz="2800" b="1" dirty="0">
                <a:solidFill>
                  <a:schemeClr val="tx1"/>
                </a:solidFill>
                <a:latin typeface="Arial" charset="0"/>
                <a:ea typeface="Osaka" charset="0"/>
                <a:cs typeface="Osaka" charset="0"/>
              </a:rPr>
              <a:t> </a:t>
            </a:r>
            <a:r>
              <a:rPr lang="en-US" sz="2800" b="1" dirty="0" err="1">
                <a:solidFill>
                  <a:schemeClr val="tx1"/>
                </a:solidFill>
                <a:latin typeface="Arial" charset="0"/>
                <a:ea typeface="Osaka" charset="0"/>
                <a:cs typeface="Osaka" charset="0"/>
              </a:rPr>
              <a:t>kalang</a:t>
            </a:r>
            <a:r>
              <a:rPr lang="en-US" sz="2800" b="1" dirty="0">
                <a:solidFill>
                  <a:schemeClr val="tx1"/>
                </a:solidFill>
                <a:latin typeface="Arial" charset="0"/>
                <a:ea typeface="Osaka" charset="0"/>
                <a:cs typeface="Osaka" charset="0"/>
              </a:rPr>
              <a:t> lad </a:t>
            </a:r>
            <a:r>
              <a:rPr lang="en-US" sz="2800" b="1" dirty="0" err="1">
                <a:solidFill>
                  <a:schemeClr val="tx1"/>
                </a:solidFill>
                <a:latin typeface="Arial" charset="0"/>
                <a:ea typeface="Osaka" charset="0"/>
                <a:cs typeface="Osaka" charset="0"/>
              </a:rPr>
              <a:t>kawicham</a:t>
            </a:r>
            <a:r>
              <a:rPr lang="en-US" sz="2800" b="1" dirty="0">
                <a:solidFill>
                  <a:schemeClr val="tx1"/>
                </a:solidFill>
                <a:latin typeface="Arial" charset="0"/>
                <a:ea typeface="Osaka" charset="0"/>
                <a:cs typeface="Osaka" charset="0"/>
              </a:rPr>
              <a:t> </a:t>
            </a:r>
            <a:r>
              <a:rPr lang="en-US" sz="2800" b="1" dirty="0" err="1">
                <a:solidFill>
                  <a:schemeClr val="tx1"/>
                </a:solidFill>
                <a:latin typeface="Arial" charset="0"/>
                <a:ea typeface="Osaka" charset="0"/>
                <a:cs typeface="Osaka" charset="0"/>
              </a:rPr>
              <a:t>dinron</a:t>
            </a:r>
            <a:endParaRPr lang="en-US" sz="2800" dirty="0">
              <a:solidFill>
                <a:schemeClr val="tx1"/>
              </a:solidFill>
              <a:latin typeface="Arial" charset="0"/>
              <a:ea typeface="Osaka" charset="0"/>
              <a:cs typeface="Osaka" charset="0"/>
            </a:endParaRPr>
          </a:p>
        </p:txBody>
      </p:sp>
      <p:sp>
        <p:nvSpPr>
          <p:cNvPr id="102404" name="Text Box 4"/>
          <p:cNvSpPr txBox="1">
            <a:spLocks noChangeArrowheads="1"/>
          </p:cNvSpPr>
          <p:nvPr/>
        </p:nvSpPr>
        <p:spPr bwMode="auto">
          <a:xfrm>
            <a:off x="8713788" y="39688"/>
            <a:ext cx="354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2</a:t>
            </a:r>
          </a:p>
        </p:txBody>
      </p:sp>
      <p:graphicFrame>
        <p:nvGraphicFramePr>
          <p:cNvPr id="2" name="Table 1"/>
          <p:cNvGraphicFramePr>
            <a:graphicFrameLocks noGrp="1"/>
          </p:cNvGraphicFramePr>
          <p:nvPr>
            <p:extLst>
              <p:ext uri="{D42A27DB-BD31-4B8C-83A1-F6EECF244321}">
                <p14:modId xmlns:p14="http://schemas.microsoft.com/office/powerpoint/2010/main" val="1423014226"/>
              </p:ext>
            </p:extLst>
          </p:nvPr>
        </p:nvGraphicFramePr>
        <p:xfrm>
          <a:off x="323528" y="1052736"/>
          <a:ext cx="8496944" cy="5342266"/>
        </p:xfrm>
        <a:graphic>
          <a:graphicData uri="http://schemas.openxmlformats.org/drawingml/2006/table">
            <a:tbl>
              <a:tblPr firstRow="1" bandRow="1">
                <a:tableStyleId>{37CE84F3-28C3-443E-9E96-99CF82512B78}</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464185">
                <a:tc>
                  <a:txBody>
                    <a:bodyPr/>
                    <a:lstStyle/>
                    <a:p>
                      <a:pPr marR="210820" algn="l">
                        <a:spcAft>
                          <a:spcPts val="0"/>
                        </a:spcAft>
                      </a:pPr>
                      <a:r>
                        <a:rPr lang="en-US" sz="2400" dirty="0" err="1">
                          <a:effectLst/>
                          <a:latin typeface="Times"/>
                          <a:ea typeface="Times New Roman"/>
                          <a:cs typeface="Times New Roman"/>
                        </a:rPr>
                        <a:t>Kalang</a:t>
                      </a:r>
                      <a:r>
                        <a:rPr lang="en-US" sz="2400" dirty="0">
                          <a:effectLst/>
                          <a:latin typeface="Times"/>
                          <a:ea typeface="Times New Roman"/>
                          <a:cs typeface="Times New Roman"/>
                        </a:rPr>
                        <a:t> lad </a:t>
                      </a:r>
                      <a:r>
                        <a:rPr lang="en-US" sz="2400" dirty="0" err="1">
                          <a:effectLst/>
                          <a:latin typeface="Times"/>
                          <a:ea typeface="Times New Roman"/>
                          <a:cs typeface="Times New Roman"/>
                        </a:rPr>
                        <a:t>kawicham</a:t>
                      </a:r>
                      <a:r>
                        <a:rPr lang="en-US" sz="2400" dirty="0">
                          <a:effectLst/>
                          <a:latin typeface="Times"/>
                          <a:ea typeface="Times New Roman"/>
                          <a:cs typeface="Times New Roman"/>
                        </a:rPr>
                        <a:t> din </a:t>
                      </a:r>
                      <a:r>
                        <a:rPr lang="en-US" sz="2400" dirty="0" err="1">
                          <a:effectLst/>
                          <a:latin typeface="Times"/>
                          <a:ea typeface="Times New Roman"/>
                          <a:cs typeface="Times New Roman"/>
                        </a:rPr>
                        <a:t>ron</a:t>
                      </a:r>
                      <a:endParaRPr lang="en-SG" sz="1400" dirty="0">
                        <a:effectLst/>
                        <a:latin typeface="Times"/>
                        <a:ea typeface="Times New Roman"/>
                        <a:cs typeface="Times New Roman"/>
                      </a:endParaRPr>
                    </a:p>
                  </a:txBody>
                  <a:tcPr marL="50800" marR="50800" marT="0" marB="0"/>
                </a:tc>
                <a:tc>
                  <a:txBody>
                    <a:bodyPr/>
                    <a:lstStyle/>
                    <a:p>
                      <a:pPr marR="210820" algn="l">
                        <a:spcAft>
                          <a:spcPts val="0"/>
                        </a:spcAft>
                      </a:pPr>
                      <a:r>
                        <a:rPr lang="en-US" sz="1800" dirty="0">
                          <a:effectLst/>
                          <a:latin typeface="Times"/>
                          <a:ea typeface="Times New Roman"/>
                          <a:cs typeface="Times New Roman"/>
                        </a:rPr>
                        <a:t> </a:t>
                      </a:r>
                      <a:r>
                        <a:rPr lang="en-US" sz="2000" dirty="0">
                          <a:effectLst/>
                          <a:latin typeface="Times"/>
                          <a:ea typeface="Times New Roman"/>
                          <a:cs typeface="Times New Roman"/>
                        </a:rPr>
                        <a:t>Din </a:t>
                      </a:r>
                      <a:r>
                        <a:rPr lang="en-US" sz="2000" dirty="0" err="1">
                          <a:effectLst/>
                          <a:latin typeface="Times"/>
                          <a:ea typeface="Times New Roman"/>
                          <a:cs typeface="Times New Roman"/>
                        </a:rPr>
                        <a:t>maraa</a:t>
                      </a:r>
                      <a:r>
                        <a:rPr lang="en-US" sz="2000" dirty="0">
                          <a:effectLst/>
                          <a:latin typeface="Times"/>
                          <a:ea typeface="Times New Roman"/>
                          <a:cs typeface="Times New Roman"/>
                        </a:rPr>
                        <a:t> </a:t>
                      </a:r>
                      <a:r>
                        <a:rPr lang="en-US" sz="2000" dirty="0" err="1">
                          <a:effectLst/>
                          <a:latin typeface="Times"/>
                          <a:ea typeface="Times New Roman"/>
                          <a:cs typeface="Times New Roman"/>
                        </a:rPr>
                        <a:t>kawicham</a:t>
                      </a:r>
                      <a:r>
                        <a:rPr lang="en-US" sz="2000" dirty="0">
                          <a:effectLst/>
                          <a:latin typeface="Times"/>
                          <a:ea typeface="Times New Roman"/>
                          <a:cs typeface="Times New Roman"/>
                        </a:rPr>
                        <a:t> </a:t>
                      </a:r>
                      <a:r>
                        <a:rPr lang="en-US" sz="2000" dirty="0" err="1">
                          <a:effectLst/>
                          <a:latin typeface="Times"/>
                          <a:ea typeface="Times New Roman"/>
                          <a:cs typeface="Times New Roman"/>
                        </a:rPr>
                        <a:t>dinron</a:t>
                      </a:r>
                      <a:endParaRPr lang="en-SG" sz="20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0"/>
                  </a:ext>
                </a:extLst>
              </a:tr>
              <a:tr h="858425">
                <a:tc>
                  <a:txBody>
                    <a:bodyPr/>
                    <a:lstStyle/>
                    <a:p>
                      <a:pPr marR="210820" algn="l">
                        <a:spcAft>
                          <a:spcPts val="0"/>
                        </a:spcAft>
                      </a:pPr>
                      <a:r>
                        <a:rPr lang="en-US" sz="1800" b="1" dirty="0" err="1">
                          <a:effectLst/>
                        </a:rPr>
                        <a:t>Kawicham</a:t>
                      </a:r>
                      <a:r>
                        <a:rPr lang="en-US" sz="1800" b="1" dirty="0">
                          <a:effectLst/>
                        </a:rPr>
                        <a:t> din </a:t>
                      </a:r>
                      <a:r>
                        <a:rPr lang="en-US" sz="1800" b="1" dirty="0" err="1">
                          <a:effectLst/>
                        </a:rPr>
                        <a:t>nia</a:t>
                      </a:r>
                      <a:r>
                        <a:rPr lang="en-US" sz="1800" b="1" dirty="0">
                          <a:effectLst/>
                        </a:rPr>
                        <a:t> </a:t>
                      </a:r>
                      <a:r>
                        <a:rPr lang="en-US" sz="1800" b="1" dirty="0" err="1">
                          <a:effectLst/>
                        </a:rPr>
                        <a:t>maksai</a:t>
                      </a:r>
                      <a:r>
                        <a:rPr lang="en-US" sz="1800" b="1" dirty="0">
                          <a:effectLst/>
                        </a:rPr>
                        <a:t> </a:t>
                      </a:r>
                      <a:r>
                        <a:rPr lang="en-US" sz="1800" b="1" dirty="0" err="1">
                          <a:effectLst/>
                        </a:rPr>
                        <a:t>keng</a:t>
                      </a:r>
                      <a:r>
                        <a:rPr lang="en-US" sz="1800" b="1" dirty="0">
                          <a:effectLst/>
                        </a:rPr>
                        <a:t> din </a:t>
                      </a:r>
                      <a:r>
                        <a:rPr lang="en-US" sz="1800" b="1" dirty="0" err="1">
                          <a:effectLst/>
                        </a:rPr>
                        <a:t>masan</a:t>
                      </a:r>
                      <a:r>
                        <a:rPr lang="en-US" sz="1800" b="1" dirty="0">
                          <a:effectLst/>
                        </a:rPr>
                        <a:t> </a:t>
                      </a:r>
                      <a:r>
                        <a:rPr lang="en-US" sz="1800" b="1" dirty="0" err="1">
                          <a:effectLst/>
                        </a:rPr>
                        <a:t>bo</a:t>
                      </a:r>
                      <a:r>
                        <a:rPr lang="en-US" sz="1800" b="1" dirty="0">
                          <a:effectLst/>
                        </a:rPr>
                        <a:t> </a:t>
                      </a:r>
                      <a:r>
                        <a:rPr lang="en-US" sz="1800" b="1" dirty="0" err="1">
                          <a:effectLst/>
                        </a:rPr>
                        <a:t>ariak</a:t>
                      </a:r>
                      <a:r>
                        <a:rPr lang="en-US" sz="1800" b="1" dirty="0">
                          <a:effectLst/>
                        </a:rPr>
                        <a:t> </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US" sz="1800" b="1" dirty="0" err="1">
                          <a:effectLst/>
                        </a:rPr>
                        <a:t>Pabam</a:t>
                      </a:r>
                      <a:r>
                        <a:rPr lang="en-US" sz="1800" b="1" dirty="0">
                          <a:effectLst/>
                        </a:rPr>
                        <a:t> </a:t>
                      </a:r>
                      <a:r>
                        <a:rPr lang="en-US" sz="1800" b="1" dirty="0" err="1">
                          <a:effectLst/>
                        </a:rPr>
                        <a:t>khat</a:t>
                      </a:r>
                      <a:r>
                        <a:rPr lang="en-US" sz="1800" b="1" dirty="0">
                          <a:effectLst/>
                        </a:rPr>
                        <a:t> </a:t>
                      </a:r>
                      <a:r>
                        <a:rPr lang="en-US" sz="1800" b="1" dirty="0" err="1">
                          <a:effectLst/>
                        </a:rPr>
                        <a:t>tu</a:t>
                      </a:r>
                      <a:r>
                        <a:rPr lang="en-US" sz="1800" b="1" dirty="0">
                          <a:effectLst/>
                        </a:rPr>
                        <a:t> para </a:t>
                      </a:r>
                      <a:r>
                        <a:rPr lang="en-US" sz="1800" b="1" dirty="0" err="1">
                          <a:effectLst/>
                        </a:rPr>
                        <a:t>thiujiu</a:t>
                      </a:r>
                      <a:r>
                        <a:rPr lang="en-US" sz="1800" b="1" dirty="0">
                          <a:effectLst/>
                        </a:rPr>
                        <a:t> </a:t>
                      </a:r>
                      <a:r>
                        <a:rPr lang="en-US" sz="1800" b="1" dirty="0" err="1">
                          <a:effectLst/>
                        </a:rPr>
                        <a:t>dinbo</a:t>
                      </a:r>
                      <a:endParaRPr lang="en-SG" sz="1800" b="1" dirty="0">
                        <a:effectLst/>
                      </a:endParaRPr>
                    </a:p>
                    <a:p>
                      <a:pPr marR="210820" algn="l">
                        <a:spcAft>
                          <a:spcPts val="0"/>
                        </a:spcAft>
                      </a:pPr>
                      <a:r>
                        <a:rPr lang="en-US" sz="1800" b="1" dirty="0">
                          <a:effectLst/>
                        </a:rPr>
                        <a:t> </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1"/>
                  </a:ext>
                </a:extLst>
              </a:tr>
              <a:tr h="1144566">
                <a:tc>
                  <a:txBody>
                    <a:bodyPr/>
                    <a:lstStyle/>
                    <a:p>
                      <a:pPr marR="210820" algn="l">
                        <a:spcAft>
                          <a:spcPts val="0"/>
                        </a:spcAft>
                      </a:pPr>
                      <a:r>
                        <a:rPr lang="en-US" sz="1800" b="1" dirty="0">
                          <a:effectLst/>
                          <a:latin typeface="Times"/>
                          <a:ea typeface="Times New Roman"/>
                          <a:cs typeface="Times New Roman"/>
                        </a:rPr>
                        <a:t>Mala </a:t>
                      </a:r>
                      <a:r>
                        <a:rPr lang="en-US" sz="1800" b="1" dirty="0" err="1">
                          <a:effectLst/>
                          <a:latin typeface="Times"/>
                          <a:ea typeface="Times New Roman"/>
                          <a:cs typeface="Times New Roman"/>
                        </a:rPr>
                        <a:t>jiu</a:t>
                      </a:r>
                      <a:r>
                        <a:rPr lang="en-US" sz="1800" b="1" dirty="0">
                          <a:effectLst/>
                          <a:latin typeface="Times"/>
                          <a:ea typeface="Times New Roman"/>
                          <a:cs typeface="Times New Roman"/>
                        </a:rPr>
                        <a:t> </a:t>
                      </a:r>
                      <a:r>
                        <a:rPr lang="en-US" sz="1800" b="1" dirty="0" err="1">
                          <a:effectLst/>
                          <a:latin typeface="Times"/>
                          <a:ea typeface="Times New Roman"/>
                          <a:cs typeface="Times New Roman"/>
                        </a:rPr>
                        <a:t>kada</a:t>
                      </a:r>
                      <a:r>
                        <a:rPr lang="en-US" sz="1800" b="1" dirty="0">
                          <a:effectLst/>
                          <a:latin typeface="Times"/>
                          <a:ea typeface="Times New Roman"/>
                          <a:cs typeface="Times New Roman"/>
                        </a:rPr>
                        <a:t> </a:t>
                      </a:r>
                      <a:r>
                        <a:rPr lang="en-US" sz="1800" b="1" dirty="0" err="1">
                          <a:effectLst/>
                          <a:latin typeface="Times"/>
                          <a:ea typeface="Times New Roman"/>
                          <a:cs typeface="Times New Roman"/>
                        </a:rPr>
                        <a:t>lubo</a:t>
                      </a:r>
                      <a:r>
                        <a:rPr lang="en-US" sz="1800" b="1" dirty="0">
                          <a:effectLst/>
                          <a:latin typeface="Times"/>
                          <a:ea typeface="Times New Roman"/>
                          <a:cs typeface="Times New Roman"/>
                        </a:rPr>
                        <a:t> </a:t>
                      </a:r>
                      <a:r>
                        <a:rPr lang="en-US" sz="1800" b="1" dirty="0" err="1">
                          <a:effectLst/>
                          <a:latin typeface="Times"/>
                          <a:ea typeface="Times New Roman"/>
                          <a:cs typeface="Times New Roman"/>
                        </a:rPr>
                        <a:t>laddinpiu</a:t>
                      </a:r>
                      <a:r>
                        <a:rPr lang="en-US" sz="1800" b="1" dirty="0">
                          <a:effectLst/>
                          <a:latin typeface="Times"/>
                          <a:ea typeface="Times New Roman"/>
                          <a:cs typeface="Times New Roman"/>
                        </a:rPr>
                        <a:t> </a:t>
                      </a:r>
                      <a:r>
                        <a:rPr lang="en-US" sz="1800" b="1" dirty="0" err="1">
                          <a:effectLst/>
                          <a:latin typeface="Times"/>
                          <a:ea typeface="Times New Roman"/>
                          <a:cs typeface="Times New Roman"/>
                        </a:rPr>
                        <a:t>niu</a:t>
                      </a:r>
                      <a:r>
                        <a:rPr lang="en-US" sz="1800" b="1" dirty="0">
                          <a:effectLst/>
                          <a:latin typeface="Times"/>
                          <a:ea typeface="Times New Roman"/>
                          <a:cs typeface="Times New Roman"/>
                        </a:rPr>
                        <a:t> din </a:t>
                      </a:r>
                      <a:r>
                        <a:rPr lang="en-US" sz="1800" b="1" dirty="0" err="1">
                          <a:effectLst/>
                          <a:latin typeface="Times"/>
                          <a:ea typeface="Times New Roman"/>
                          <a:cs typeface="Times New Roman"/>
                        </a:rPr>
                        <a:t>nibo</a:t>
                      </a:r>
                      <a:r>
                        <a:rPr lang="en-US" sz="1800" b="1" dirty="0">
                          <a:effectLst/>
                          <a:latin typeface="Times"/>
                          <a:ea typeface="Times New Roman"/>
                          <a:cs typeface="Times New Roman"/>
                        </a:rPr>
                        <a:t> </a:t>
                      </a:r>
                      <a:r>
                        <a:rPr lang="en-US" sz="1800" b="1" dirty="0" err="1">
                          <a:effectLst/>
                          <a:latin typeface="Times"/>
                          <a:ea typeface="Times New Roman"/>
                          <a:cs typeface="Times New Roman"/>
                        </a:rPr>
                        <a:t>kawicham</a:t>
                      </a:r>
                      <a:r>
                        <a:rPr lang="en-US" sz="1800" b="1" dirty="0">
                          <a:effectLst/>
                          <a:latin typeface="Times"/>
                          <a:ea typeface="Times New Roman"/>
                          <a:cs typeface="Times New Roman"/>
                        </a:rPr>
                        <a:t> </a:t>
                      </a:r>
                      <a:r>
                        <a:rPr lang="en-US" sz="1800" b="1" dirty="0" err="1">
                          <a:effectLst/>
                          <a:latin typeface="Times"/>
                          <a:ea typeface="Times New Roman"/>
                          <a:cs typeface="Times New Roman"/>
                        </a:rPr>
                        <a:t>ariak</a:t>
                      </a:r>
                      <a:r>
                        <a:rPr lang="en-US" sz="1800" b="1" dirty="0">
                          <a:effectLst/>
                          <a:latin typeface="Times"/>
                          <a:ea typeface="Times New Roman"/>
                          <a:cs typeface="Times New Roman"/>
                        </a:rPr>
                        <a:t> </a:t>
                      </a:r>
                      <a:r>
                        <a:rPr lang="en-US" sz="1800" b="1" dirty="0" err="1">
                          <a:effectLst/>
                          <a:latin typeface="Times"/>
                          <a:ea typeface="Times New Roman"/>
                          <a:cs typeface="Times New Roman"/>
                        </a:rPr>
                        <a:t>gasu</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US" sz="1800" b="1" dirty="0" err="1">
                          <a:effectLst/>
                        </a:rPr>
                        <a:t>Tingwang</a:t>
                      </a:r>
                      <a:r>
                        <a:rPr lang="en-US" sz="1800" b="1" dirty="0">
                          <a:effectLst/>
                        </a:rPr>
                        <a:t> </a:t>
                      </a:r>
                      <a:r>
                        <a:rPr lang="en-US" sz="1800" b="1" dirty="0" err="1">
                          <a:effectLst/>
                        </a:rPr>
                        <a:t>niu</a:t>
                      </a:r>
                      <a:r>
                        <a:rPr lang="en-US" sz="1800" b="1" dirty="0">
                          <a:effectLst/>
                        </a:rPr>
                        <a:t> </a:t>
                      </a:r>
                      <a:r>
                        <a:rPr lang="en-US" sz="1800" b="1" dirty="0" err="1">
                          <a:effectLst/>
                        </a:rPr>
                        <a:t>nde</a:t>
                      </a:r>
                      <a:r>
                        <a:rPr lang="en-US" sz="1800" b="1" dirty="0">
                          <a:effectLst/>
                        </a:rPr>
                        <a:t> din </a:t>
                      </a:r>
                      <a:r>
                        <a:rPr lang="en-US" sz="1800" b="1" dirty="0" err="1">
                          <a:effectLst/>
                        </a:rPr>
                        <a:t>khai</a:t>
                      </a:r>
                      <a:r>
                        <a:rPr lang="en-US" sz="1800" b="1" dirty="0">
                          <a:effectLst/>
                        </a:rPr>
                        <a:t> </a:t>
                      </a:r>
                      <a:r>
                        <a:rPr lang="en-US" sz="1800" b="1" dirty="0" err="1">
                          <a:effectLst/>
                        </a:rPr>
                        <a:t>ni</a:t>
                      </a:r>
                      <a:r>
                        <a:rPr lang="en-US" sz="1800" b="1" dirty="0">
                          <a:effectLst/>
                        </a:rPr>
                        <a:t> lo </a:t>
                      </a:r>
                      <a:r>
                        <a:rPr lang="en-US" sz="1800" b="1" dirty="0" err="1">
                          <a:effectLst/>
                        </a:rPr>
                        <a:t>chiubo</a:t>
                      </a:r>
                      <a:r>
                        <a:rPr lang="en-US" sz="1800" b="1" dirty="0">
                          <a:effectLst/>
                        </a:rPr>
                        <a:t> </a:t>
                      </a:r>
                      <a:r>
                        <a:rPr lang="en-US" sz="1800" b="1" dirty="0" err="1">
                          <a:effectLst/>
                        </a:rPr>
                        <a:t>ariak</a:t>
                      </a:r>
                      <a:r>
                        <a:rPr lang="en-US" sz="1800" b="1" dirty="0">
                          <a:effectLst/>
                        </a:rPr>
                        <a:t> </a:t>
                      </a:r>
                      <a:r>
                        <a:rPr lang="en-US" sz="1800" b="1" dirty="0" err="1">
                          <a:effectLst/>
                        </a:rPr>
                        <a:t>rou</a:t>
                      </a:r>
                      <a:r>
                        <a:rPr lang="en-US" sz="1800" b="1" dirty="0">
                          <a:effectLst/>
                        </a:rPr>
                        <a:t> </a:t>
                      </a:r>
                      <a:r>
                        <a:rPr lang="en-US" sz="1800" b="1" dirty="0" err="1">
                          <a:effectLst/>
                        </a:rPr>
                        <a:t>piu</a:t>
                      </a:r>
                      <a:r>
                        <a:rPr lang="en-US" sz="1800" b="1" dirty="0">
                          <a:effectLst/>
                        </a:rPr>
                        <a:t> </a:t>
                      </a:r>
                      <a:r>
                        <a:rPr lang="en-US" sz="1800" b="1" dirty="0" err="1">
                          <a:effectLst/>
                        </a:rPr>
                        <a:t>nai</a:t>
                      </a:r>
                      <a:endParaRPr lang="en-SG" sz="1800" b="1" dirty="0">
                        <a:effectLst/>
                      </a:endParaRPr>
                    </a:p>
                    <a:p>
                      <a:pPr marR="210820" algn="l">
                        <a:spcAft>
                          <a:spcPts val="0"/>
                        </a:spcAft>
                      </a:pPr>
                      <a:r>
                        <a:rPr lang="en-US" sz="2000" b="1" dirty="0">
                          <a:effectLst/>
                        </a:rPr>
                        <a:t> </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2"/>
                  </a:ext>
                </a:extLst>
              </a:tr>
              <a:tr h="858425">
                <a:tc>
                  <a:txBody>
                    <a:bodyPr/>
                    <a:lstStyle/>
                    <a:p>
                      <a:pPr marR="210820" algn="l">
                        <a:spcAft>
                          <a:spcPts val="0"/>
                        </a:spcAft>
                      </a:pPr>
                      <a:r>
                        <a:rPr lang="en-US" sz="1800" b="1" dirty="0" err="1">
                          <a:effectLst/>
                          <a:latin typeface="Times"/>
                          <a:ea typeface="Times New Roman"/>
                          <a:cs typeface="Times New Roman"/>
                        </a:rPr>
                        <a:t>Laddinbopiu</a:t>
                      </a:r>
                      <a:r>
                        <a:rPr lang="en-US" sz="1800" b="1" dirty="0">
                          <a:effectLst/>
                          <a:latin typeface="Times"/>
                          <a:ea typeface="Times New Roman"/>
                          <a:cs typeface="Times New Roman"/>
                        </a:rPr>
                        <a:t> </a:t>
                      </a:r>
                      <a:r>
                        <a:rPr lang="en-US" sz="1800" b="1" dirty="0" err="1">
                          <a:effectLst/>
                          <a:latin typeface="Times"/>
                          <a:ea typeface="Times New Roman"/>
                          <a:cs typeface="Times New Roman"/>
                        </a:rPr>
                        <a:t>niu</a:t>
                      </a:r>
                      <a:r>
                        <a:rPr lang="en-US" sz="1800" b="1" dirty="0">
                          <a:effectLst/>
                          <a:latin typeface="Times"/>
                          <a:ea typeface="Times New Roman"/>
                          <a:cs typeface="Times New Roman"/>
                        </a:rPr>
                        <a:t> </a:t>
                      </a:r>
                      <a:r>
                        <a:rPr lang="en-US" sz="1800" b="1" dirty="0" err="1">
                          <a:effectLst/>
                          <a:latin typeface="Times"/>
                          <a:ea typeface="Times New Roman"/>
                          <a:cs typeface="Times New Roman"/>
                        </a:rPr>
                        <a:t>chunrang</a:t>
                      </a:r>
                      <a:r>
                        <a:rPr lang="en-US" sz="1800" b="1" dirty="0">
                          <a:effectLst/>
                          <a:latin typeface="Times"/>
                          <a:ea typeface="Times New Roman"/>
                          <a:cs typeface="Times New Roman"/>
                        </a:rPr>
                        <a:t> </a:t>
                      </a:r>
                      <a:r>
                        <a:rPr lang="en-US" sz="1800" b="1" dirty="0" err="1">
                          <a:effectLst/>
                          <a:latin typeface="Times"/>
                          <a:ea typeface="Times New Roman"/>
                          <a:cs typeface="Times New Roman"/>
                        </a:rPr>
                        <a:t>thiu</a:t>
                      </a:r>
                      <a:r>
                        <a:rPr lang="en-US" sz="1800" b="1" dirty="0">
                          <a:effectLst/>
                          <a:latin typeface="Times"/>
                          <a:ea typeface="Times New Roman"/>
                          <a:cs typeface="Times New Roman"/>
                        </a:rPr>
                        <a:t> </a:t>
                      </a:r>
                      <a:r>
                        <a:rPr lang="en-US" sz="1800" b="1" dirty="0" err="1">
                          <a:effectLst/>
                          <a:latin typeface="Times"/>
                          <a:ea typeface="Times New Roman"/>
                          <a:cs typeface="Times New Roman"/>
                        </a:rPr>
                        <a:t>jiu</a:t>
                      </a:r>
                      <a:r>
                        <a:rPr lang="en-US" sz="1800" b="1" dirty="0">
                          <a:effectLst/>
                          <a:latin typeface="Times"/>
                          <a:ea typeface="Times New Roman"/>
                          <a:cs typeface="Times New Roman"/>
                        </a:rPr>
                        <a:t> </a:t>
                      </a:r>
                      <a:r>
                        <a:rPr lang="en-US" sz="1800" b="1" dirty="0" err="1">
                          <a:effectLst/>
                          <a:latin typeface="Times"/>
                          <a:ea typeface="Times New Roman"/>
                          <a:cs typeface="Times New Roman"/>
                        </a:rPr>
                        <a:t>pagu</a:t>
                      </a:r>
                      <a:r>
                        <a:rPr lang="en-US" sz="1800" b="1" dirty="0">
                          <a:effectLst/>
                          <a:latin typeface="Times"/>
                          <a:ea typeface="Times New Roman"/>
                          <a:cs typeface="Times New Roman"/>
                        </a:rPr>
                        <a:t> </a:t>
                      </a:r>
                      <a:r>
                        <a:rPr lang="en-US" sz="1800" b="1" dirty="0" err="1">
                          <a:effectLst/>
                          <a:latin typeface="Times"/>
                          <a:ea typeface="Times New Roman"/>
                          <a:cs typeface="Times New Roman"/>
                        </a:rPr>
                        <a:t>padon</a:t>
                      </a:r>
                      <a:r>
                        <a:rPr lang="en-US" sz="1800" b="1" dirty="0">
                          <a:effectLst/>
                          <a:latin typeface="Times"/>
                          <a:ea typeface="Times New Roman"/>
                          <a:cs typeface="Times New Roman"/>
                        </a:rPr>
                        <a:t> </a:t>
                      </a:r>
                      <a:r>
                        <a:rPr lang="en-US" sz="1800" b="1" dirty="0" err="1">
                          <a:effectLst/>
                          <a:latin typeface="Times"/>
                          <a:ea typeface="Times New Roman"/>
                          <a:cs typeface="Times New Roman"/>
                        </a:rPr>
                        <a:t>kam</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US" sz="1800" b="1" dirty="0" err="1">
                          <a:effectLst/>
                        </a:rPr>
                        <a:t>Laddinpiu</a:t>
                      </a:r>
                      <a:r>
                        <a:rPr lang="en-US" sz="1800" b="1" dirty="0">
                          <a:effectLst/>
                        </a:rPr>
                        <a:t> </a:t>
                      </a:r>
                      <a:r>
                        <a:rPr lang="en-US" sz="1800" b="1" dirty="0" err="1">
                          <a:effectLst/>
                        </a:rPr>
                        <a:t>gu</a:t>
                      </a:r>
                      <a:r>
                        <a:rPr lang="en-US" sz="1800" b="1" dirty="0">
                          <a:effectLst/>
                        </a:rPr>
                        <a:t> </a:t>
                      </a:r>
                      <a:r>
                        <a:rPr lang="en-US" sz="1800" b="1" dirty="0" err="1">
                          <a:effectLst/>
                        </a:rPr>
                        <a:t>ladriang</a:t>
                      </a:r>
                      <a:r>
                        <a:rPr lang="en-US" sz="1800" b="1" dirty="0">
                          <a:effectLst/>
                        </a:rPr>
                        <a:t> se </a:t>
                      </a:r>
                      <a:r>
                        <a:rPr lang="en-US" sz="1800" b="1" dirty="0" err="1">
                          <a:effectLst/>
                        </a:rPr>
                        <a:t>ariak</a:t>
                      </a:r>
                      <a:r>
                        <a:rPr lang="en-US" sz="1800" b="1" dirty="0">
                          <a:effectLst/>
                        </a:rPr>
                        <a:t> </a:t>
                      </a:r>
                      <a:r>
                        <a:rPr lang="en-US" sz="1800" b="1" dirty="0" err="1">
                          <a:effectLst/>
                        </a:rPr>
                        <a:t>khuang</a:t>
                      </a:r>
                      <a:r>
                        <a:rPr lang="en-US" sz="1800" b="1" dirty="0">
                          <a:effectLst/>
                        </a:rPr>
                        <a:t> </a:t>
                      </a:r>
                      <a:r>
                        <a:rPr lang="en-US" sz="1800" b="1" dirty="0" err="1">
                          <a:effectLst/>
                        </a:rPr>
                        <a:t>ga</a:t>
                      </a:r>
                      <a:r>
                        <a:rPr lang="en-US" sz="1800" b="1" dirty="0">
                          <a:effectLst/>
                        </a:rPr>
                        <a:t> </a:t>
                      </a:r>
                      <a:r>
                        <a:rPr lang="en-US" sz="1800" b="1" dirty="0" err="1">
                          <a:effectLst/>
                        </a:rPr>
                        <a:t>dou</a:t>
                      </a:r>
                      <a:r>
                        <a:rPr lang="en-US" sz="1800" b="1" dirty="0">
                          <a:effectLst/>
                        </a:rPr>
                        <a:t> </a:t>
                      </a:r>
                      <a:r>
                        <a:rPr lang="en-US" sz="1800" b="1" dirty="0" err="1">
                          <a:effectLst/>
                        </a:rPr>
                        <a:t>bo</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3"/>
                  </a:ext>
                </a:extLst>
              </a:tr>
              <a:tr h="858425">
                <a:tc>
                  <a:txBody>
                    <a:bodyPr/>
                    <a:lstStyle/>
                    <a:p>
                      <a:pPr marR="210820" algn="l">
                        <a:spcAft>
                          <a:spcPts val="0"/>
                        </a:spcAft>
                      </a:pPr>
                      <a:r>
                        <a:rPr lang="en-US" sz="1600" b="1" dirty="0">
                          <a:effectLst/>
                        </a:rPr>
                        <a:t>Pawan se wang tang </a:t>
                      </a:r>
                      <a:r>
                        <a:rPr lang="en-US" sz="1600" b="1" dirty="0" err="1">
                          <a:effectLst/>
                        </a:rPr>
                        <a:t>lak</a:t>
                      </a:r>
                      <a:r>
                        <a:rPr lang="en-US" sz="1600" b="1" dirty="0">
                          <a:effectLst/>
                        </a:rPr>
                        <a:t> </a:t>
                      </a:r>
                      <a:r>
                        <a:rPr lang="en-US" sz="1600" b="1" dirty="0" err="1">
                          <a:effectLst/>
                        </a:rPr>
                        <a:t>mirabo</a:t>
                      </a:r>
                      <a:r>
                        <a:rPr lang="en-US" sz="1600" b="1" dirty="0">
                          <a:effectLst/>
                        </a:rPr>
                        <a:t> </a:t>
                      </a:r>
                      <a:r>
                        <a:rPr lang="en-US" sz="1600" b="1" dirty="0" err="1">
                          <a:effectLst/>
                        </a:rPr>
                        <a:t>ariak</a:t>
                      </a:r>
                      <a:r>
                        <a:rPr lang="en-US" sz="1600" b="1" dirty="0">
                          <a:effectLst/>
                        </a:rPr>
                        <a:t> ram </a:t>
                      </a:r>
                      <a:r>
                        <a:rPr lang="en-US" sz="1600" b="1" dirty="0" err="1">
                          <a:effectLst/>
                        </a:rPr>
                        <a:t>mai</a:t>
                      </a:r>
                      <a:r>
                        <a:rPr lang="en-US" sz="1600" b="1" dirty="0">
                          <a:effectLst/>
                        </a:rPr>
                        <a:t> </a:t>
                      </a:r>
                      <a:r>
                        <a:rPr lang="en-US" sz="1600" b="1" dirty="0" err="1">
                          <a:effectLst/>
                        </a:rPr>
                        <a:t>gu</a:t>
                      </a:r>
                      <a:r>
                        <a:rPr lang="en-US" sz="1600" b="1" dirty="0">
                          <a:effectLst/>
                        </a:rPr>
                        <a:t> </a:t>
                      </a:r>
                      <a:r>
                        <a:rPr lang="en-US" sz="1600" b="1" dirty="0" err="1">
                          <a:effectLst/>
                        </a:rPr>
                        <a:t>wanjeng</a:t>
                      </a:r>
                      <a:r>
                        <a:rPr lang="en-US" sz="1600" b="1" dirty="0">
                          <a:effectLst/>
                        </a:rPr>
                        <a:t> </a:t>
                      </a:r>
                      <a:r>
                        <a:rPr lang="en-US" sz="1600" b="1" dirty="0" err="1">
                          <a:effectLst/>
                        </a:rPr>
                        <a:t>simak</a:t>
                      </a:r>
                      <a:r>
                        <a:rPr lang="en-US" sz="1600" b="1" dirty="0">
                          <a:effectLst/>
                        </a:rPr>
                        <a:t> </a:t>
                      </a:r>
                      <a:r>
                        <a:rPr lang="en-US" sz="1600" b="1" dirty="0" err="1">
                          <a:effectLst/>
                        </a:rPr>
                        <a:t>sai</a:t>
                      </a:r>
                      <a:endParaRPr lang="en-SG" sz="16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US" sz="1800" b="1" dirty="0">
                          <a:effectLst/>
                        </a:rPr>
                        <a:t>Pawan se tang-e </a:t>
                      </a:r>
                      <a:r>
                        <a:rPr lang="en-US" sz="1800" b="1" dirty="0" err="1">
                          <a:effectLst/>
                        </a:rPr>
                        <a:t>ariak</a:t>
                      </a:r>
                      <a:r>
                        <a:rPr lang="en-US" sz="1800" b="1" dirty="0">
                          <a:effectLst/>
                        </a:rPr>
                        <a:t> ram </a:t>
                      </a:r>
                      <a:r>
                        <a:rPr lang="en-US" sz="1800" b="1" dirty="0" err="1">
                          <a:effectLst/>
                        </a:rPr>
                        <a:t>mai</a:t>
                      </a:r>
                      <a:r>
                        <a:rPr lang="en-US" sz="1800" b="1" dirty="0">
                          <a:effectLst/>
                        </a:rPr>
                        <a:t> </a:t>
                      </a:r>
                      <a:r>
                        <a:rPr lang="en-US" sz="1800" b="1" dirty="0" err="1">
                          <a:effectLst/>
                        </a:rPr>
                        <a:t>pagu</a:t>
                      </a:r>
                      <a:r>
                        <a:rPr lang="en-US" sz="1800" b="1" dirty="0">
                          <a:effectLst/>
                        </a:rPr>
                        <a:t> </a:t>
                      </a:r>
                      <a:r>
                        <a:rPr lang="en-US" sz="1800" b="1" dirty="0" err="1">
                          <a:effectLst/>
                        </a:rPr>
                        <a:t>wanjeng</a:t>
                      </a:r>
                      <a:r>
                        <a:rPr lang="en-US" sz="1800" b="1" dirty="0">
                          <a:effectLst/>
                        </a:rPr>
                        <a:t> </a:t>
                      </a:r>
                      <a:r>
                        <a:rPr lang="en-US" sz="1800" b="1" dirty="0" err="1">
                          <a:effectLst/>
                        </a:rPr>
                        <a:t>tu</a:t>
                      </a:r>
                      <a:r>
                        <a:rPr lang="en-US" sz="1800" b="1" dirty="0">
                          <a:effectLst/>
                        </a:rPr>
                        <a:t> </a:t>
                      </a:r>
                      <a:r>
                        <a:rPr lang="en-US" sz="1800" b="1" dirty="0" err="1">
                          <a:effectLst/>
                        </a:rPr>
                        <a:t>aruang</a:t>
                      </a:r>
                      <a:r>
                        <a:rPr lang="en-US" sz="1800" b="1" dirty="0">
                          <a:effectLst/>
                        </a:rPr>
                        <a:t> sui-e</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4"/>
                  </a:ext>
                </a:extLst>
              </a:tr>
              <a:tr h="1144566">
                <a:tc>
                  <a:txBody>
                    <a:bodyPr/>
                    <a:lstStyle/>
                    <a:p>
                      <a:pPr marR="210820" algn="l">
                        <a:spcAft>
                          <a:spcPts val="0"/>
                        </a:spcAft>
                      </a:pPr>
                      <a:r>
                        <a:rPr lang="en-US" sz="2000" b="1" dirty="0" err="1">
                          <a:effectLst/>
                          <a:latin typeface="Times"/>
                          <a:ea typeface="Times New Roman"/>
                          <a:cs typeface="Times New Roman"/>
                        </a:rPr>
                        <a:t>Laddinpiu</a:t>
                      </a:r>
                      <a:r>
                        <a:rPr lang="en-US" sz="2000" b="1" dirty="0">
                          <a:effectLst/>
                          <a:latin typeface="Times"/>
                          <a:ea typeface="Times New Roman"/>
                          <a:cs typeface="Times New Roman"/>
                        </a:rPr>
                        <a:t> </a:t>
                      </a:r>
                      <a:r>
                        <a:rPr lang="en-US" sz="2000" b="1" dirty="0" err="1">
                          <a:effectLst/>
                          <a:latin typeface="Times"/>
                          <a:ea typeface="Times New Roman"/>
                          <a:cs typeface="Times New Roman"/>
                        </a:rPr>
                        <a:t>tu</a:t>
                      </a:r>
                      <a:r>
                        <a:rPr lang="en-US" sz="2000" b="1" dirty="0">
                          <a:effectLst/>
                          <a:latin typeface="Times"/>
                          <a:ea typeface="Times New Roman"/>
                          <a:cs typeface="Times New Roman"/>
                        </a:rPr>
                        <a:t> </a:t>
                      </a:r>
                      <a:r>
                        <a:rPr lang="en-US" sz="2000" b="1" dirty="0" err="1">
                          <a:effectLst/>
                          <a:latin typeface="Times"/>
                          <a:ea typeface="Times New Roman"/>
                          <a:cs typeface="Times New Roman"/>
                        </a:rPr>
                        <a:t>mainiu</a:t>
                      </a:r>
                      <a:r>
                        <a:rPr lang="en-US" sz="2000" b="1" dirty="0">
                          <a:effectLst/>
                          <a:latin typeface="Times"/>
                          <a:ea typeface="Times New Roman"/>
                          <a:cs typeface="Times New Roman"/>
                        </a:rPr>
                        <a:t> </a:t>
                      </a:r>
                      <a:r>
                        <a:rPr lang="en-US" sz="2000" b="1" dirty="0" err="1">
                          <a:effectLst/>
                          <a:latin typeface="Times"/>
                          <a:ea typeface="Times New Roman"/>
                          <a:cs typeface="Times New Roman"/>
                        </a:rPr>
                        <a:t>majimak</a:t>
                      </a:r>
                      <a:r>
                        <a:rPr lang="en-US" sz="2000" b="1" dirty="0">
                          <a:effectLst/>
                          <a:latin typeface="Times"/>
                          <a:ea typeface="Times New Roman"/>
                          <a:cs typeface="Times New Roman"/>
                        </a:rPr>
                        <a:t> </a:t>
                      </a:r>
                      <a:r>
                        <a:rPr lang="en-US" sz="2000" b="1" dirty="0" err="1">
                          <a:effectLst/>
                          <a:latin typeface="Times"/>
                          <a:ea typeface="Times New Roman"/>
                          <a:cs typeface="Times New Roman"/>
                        </a:rPr>
                        <a:t>ge</a:t>
                      </a:r>
                      <a:r>
                        <a:rPr lang="en-US" sz="2000" b="1" dirty="0">
                          <a:effectLst/>
                          <a:latin typeface="Times"/>
                          <a:ea typeface="Times New Roman"/>
                          <a:cs typeface="Times New Roman"/>
                        </a:rPr>
                        <a:t> </a:t>
                      </a:r>
                      <a:r>
                        <a:rPr lang="en-US" sz="2000" b="1" dirty="0" err="1">
                          <a:effectLst/>
                          <a:latin typeface="Times"/>
                          <a:ea typeface="Times New Roman"/>
                          <a:cs typeface="Times New Roman"/>
                        </a:rPr>
                        <a:t>chiujiu</a:t>
                      </a:r>
                      <a:r>
                        <a:rPr lang="en-US" sz="2000" b="1" dirty="0">
                          <a:effectLst/>
                          <a:latin typeface="Times"/>
                          <a:ea typeface="Times New Roman"/>
                          <a:cs typeface="Times New Roman"/>
                        </a:rPr>
                        <a:t> din sui </a:t>
                      </a:r>
                      <a:r>
                        <a:rPr lang="en-US" sz="2000" b="1" dirty="0" err="1">
                          <a:effectLst/>
                          <a:latin typeface="Times"/>
                          <a:ea typeface="Times New Roman"/>
                          <a:cs typeface="Times New Roman"/>
                        </a:rPr>
                        <a:t>maitu</a:t>
                      </a:r>
                      <a:r>
                        <a:rPr lang="en-US" sz="2000" b="1" dirty="0">
                          <a:effectLst/>
                          <a:latin typeface="Times"/>
                          <a:ea typeface="Times New Roman"/>
                          <a:cs typeface="Times New Roman"/>
                        </a:rPr>
                        <a:t> </a:t>
                      </a:r>
                      <a:r>
                        <a:rPr lang="en-US" sz="2000" b="1" dirty="0" err="1">
                          <a:effectLst/>
                          <a:latin typeface="Times"/>
                          <a:ea typeface="Times New Roman"/>
                          <a:cs typeface="Times New Roman"/>
                        </a:rPr>
                        <a:t>npou</a:t>
                      </a:r>
                      <a:r>
                        <a:rPr lang="en-US" sz="2000" b="1" dirty="0">
                          <a:effectLst/>
                          <a:latin typeface="Times"/>
                          <a:ea typeface="Times New Roman"/>
                          <a:cs typeface="Times New Roman"/>
                        </a:rPr>
                        <a:t> </a:t>
                      </a:r>
                      <a:r>
                        <a:rPr lang="en-US" sz="2000" b="1" dirty="0" err="1">
                          <a:effectLst/>
                          <a:latin typeface="Times"/>
                          <a:ea typeface="Times New Roman"/>
                          <a:cs typeface="Times New Roman"/>
                        </a:rPr>
                        <a:t>bo</a:t>
                      </a:r>
                      <a:r>
                        <a:rPr lang="en-US" sz="2000" b="1" dirty="0">
                          <a:effectLst/>
                          <a:latin typeface="Times"/>
                          <a:ea typeface="Times New Roman"/>
                          <a:cs typeface="Times New Roman"/>
                        </a:rPr>
                        <a:t> </a:t>
                      </a:r>
                      <a:r>
                        <a:rPr lang="en-US" sz="2000" b="1" dirty="0" err="1">
                          <a:effectLst/>
                          <a:latin typeface="Times"/>
                          <a:ea typeface="Times New Roman"/>
                          <a:cs typeface="Times New Roman"/>
                        </a:rPr>
                        <a:t>ga</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SG" sz="1800" b="1" dirty="0" err="1">
                          <a:effectLst/>
                          <a:latin typeface="Times"/>
                          <a:ea typeface="Times New Roman"/>
                          <a:cs typeface="Times New Roman"/>
                        </a:rPr>
                        <a:t>Laddinpiu</a:t>
                      </a:r>
                      <a:r>
                        <a:rPr lang="en-SG" sz="1800" b="1" dirty="0">
                          <a:effectLst/>
                          <a:latin typeface="Times"/>
                          <a:ea typeface="Times New Roman"/>
                          <a:cs typeface="Times New Roman"/>
                        </a:rPr>
                        <a:t> </a:t>
                      </a:r>
                      <a:r>
                        <a:rPr lang="en-SG" sz="1800" b="1" dirty="0" err="1">
                          <a:effectLst/>
                          <a:latin typeface="Times"/>
                          <a:ea typeface="Times New Roman"/>
                          <a:cs typeface="Times New Roman"/>
                        </a:rPr>
                        <a:t>maniu</a:t>
                      </a:r>
                      <a:r>
                        <a:rPr lang="en-SG" sz="1800" b="1" dirty="0">
                          <a:effectLst/>
                          <a:latin typeface="Times"/>
                          <a:ea typeface="Times New Roman"/>
                          <a:cs typeface="Times New Roman"/>
                        </a:rPr>
                        <a:t> </a:t>
                      </a:r>
                      <a:r>
                        <a:rPr lang="en-SG" sz="1800" b="1" dirty="0" err="1">
                          <a:effectLst/>
                          <a:latin typeface="Times"/>
                          <a:ea typeface="Times New Roman"/>
                          <a:cs typeface="Times New Roman"/>
                        </a:rPr>
                        <a:t>kam</a:t>
                      </a:r>
                      <a:r>
                        <a:rPr lang="en-SG" sz="1800" b="1" dirty="0">
                          <a:effectLst/>
                          <a:latin typeface="Times"/>
                          <a:ea typeface="Times New Roman"/>
                          <a:cs typeface="Times New Roman"/>
                        </a:rPr>
                        <a:t> </a:t>
                      </a:r>
                      <a:r>
                        <a:rPr lang="en-SG" sz="1800" b="1" dirty="0" err="1">
                          <a:effectLst/>
                          <a:latin typeface="Times"/>
                          <a:ea typeface="Times New Roman"/>
                          <a:cs typeface="Times New Roman"/>
                        </a:rPr>
                        <a:t>kabuak</a:t>
                      </a:r>
                      <a:r>
                        <a:rPr lang="en-SG" sz="1800" b="1" dirty="0">
                          <a:effectLst/>
                          <a:latin typeface="Times"/>
                          <a:ea typeface="Times New Roman"/>
                          <a:cs typeface="Times New Roman"/>
                        </a:rPr>
                        <a:t> </a:t>
                      </a:r>
                      <a:r>
                        <a:rPr lang="en-SG" sz="1800" b="1" dirty="0" err="1">
                          <a:effectLst/>
                          <a:latin typeface="Times"/>
                          <a:ea typeface="Times New Roman"/>
                          <a:cs typeface="Times New Roman"/>
                        </a:rPr>
                        <a:t>mak</a:t>
                      </a:r>
                      <a:r>
                        <a:rPr lang="en-SG" sz="1800" b="1" dirty="0">
                          <a:effectLst/>
                          <a:latin typeface="Times"/>
                          <a:ea typeface="Times New Roman"/>
                          <a:cs typeface="Times New Roman"/>
                        </a:rPr>
                        <a:t> </a:t>
                      </a:r>
                      <a:r>
                        <a:rPr lang="en-SG" sz="1800" b="1" dirty="0" err="1">
                          <a:effectLst/>
                          <a:latin typeface="Times"/>
                          <a:ea typeface="Times New Roman"/>
                          <a:cs typeface="Times New Roman"/>
                        </a:rPr>
                        <a:t>ge</a:t>
                      </a:r>
                      <a:r>
                        <a:rPr lang="en-SG" sz="1800" b="1" dirty="0">
                          <a:effectLst/>
                          <a:latin typeface="Times"/>
                          <a:ea typeface="Times New Roman"/>
                          <a:cs typeface="Times New Roman"/>
                        </a:rPr>
                        <a:t>, </a:t>
                      </a:r>
                      <a:r>
                        <a:rPr lang="en-SG" sz="1800" b="1" dirty="0" err="1">
                          <a:effectLst/>
                          <a:latin typeface="Times"/>
                          <a:ea typeface="Times New Roman"/>
                          <a:cs typeface="Times New Roman"/>
                        </a:rPr>
                        <a:t>mainiu</a:t>
                      </a:r>
                      <a:r>
                        <a:rPr lang="en-SG" sz="1800" b="1" dirty="0">
                          <a:effectLst/>
                          <a:latin typeface="Times"/>
                          <a:ea typeface="Times New Roman"/>
                          <a:cs typeface="Times New Roman"/>
                        </a:rPr>
                        <a:t> din </a:t>
                      </a:r>
                      <a:r>
                        <a:rPr lang="en-SG" sz="1800" b="1" dirty="0" err="1">
                          <a:effectLst/>
                          <a:latin typeface="Times"/>
                          <a:ea typeface="Times New Roman"/>
                          <a:cs typeface="Times New Roman"/>
                        </a:rPr>
                        <a:t>mui</a:t>
                      </a:r>
                      <a:r>
                        <a:rPr lang="en-SG" sz="1800" b="1" dirty="0">
                          <a:effectLst/>
                          <a:latin typeface="Times"/>
                          <a:ea typeface="Times New Roman"/>
                          <a:cs typeface="Times New Roman"/>
                        </a:rPr>
                        <a:t> </a:t>
                      </a:r>
                      <a:r>
                        <a:rPr lang="en-SG" sz="1800" b="1" dirty="0" err="1">
                          <a:effectLst/>
                          <a:latin typeface="Times"/>
                          <a:ea typeface="Times New Roman"/>
                          <a:cs typeface="Times New Roman"/>
                        </a:rPr>
                        <a:t>pajai</a:t>
                      </a:r>
                      <a:r>
                        <a:rPr lang="en-SG" sz="1800" b="1" dirty="0">
                          <a:effectLst/>
                          <a:latin typeface="Times"/>
                          <a:ea typeface="Times New Roman"/>
                          <a:cs typeface="Times New Roman"/>
                        </a:rPr>
                        <a:t> </a:t>
                      </a:r>
                      <a:r>
                        <a:rPr lang="en-SG" sz="1800" b="1" dirty="0" err="1">
                          <a:effectLst/>
                          <a:latin typeface="Times"/>
                          <a:ea typeface="Times New Roman"/>
                          <a:cs typeface="Times New Roman"/>
                        </a:rPr>
                        <a:t>ga</a:t>
                      </a:r>
                      <a:r>
                        <a:rPr lang="en-SG" sz="1800" b="1" dirty="0">
                          <a:effectLst/>
                          <a:latin typeface="Times"/>
                          <a:ea typeface="Times New Roman"/>
                          <a:cs typeface="Times New Roman"/>
                        </a:rPr>
                        <a:t> din </a:t>
                      </a:r>
                      <a:r>
                        <a:rPr lang="en-SG" sz="1800" b="1" dirty="0" err="1">
                          <a:effectLst/>
                          <a:latin typeface="Times"/>
                          <a:ea typeface="Times New Roman"/>
                          <a:cs typeface="Times New Roman"/>
                        </a:rPr>
                        <a:t>khai</a:t>
                      </a:r>
                      <a:r>
                        <a:rPr lang="en-SG" sz="1800" b="1" dirty="0">
                          <a:effectLst/>
                          <a:latin typeface="Times"/>
                          <a:ea typeface="Times New Roman"/>
                          <a:cs typeface="Times New Roman"/>
                        </a:rPr>
                        <a:t>. </a:t>
                      </a:r>
                    </a:p>
                  </a:txBody>
                  <a:tcPr marL="50800" marR="50800" marT="0" marB="0"/>
                </a:tc>
                <a:extLst>
                  <a:ext uri="{0D108BD9-81ED-4DB2-BD59-A6C34878D82A}">
                    <a16:rowId xmlns:a16="http://schemas.microsoft.com/office/drawing/2014/main" val="10005"/>
                  </a:ext>
                </a:extLst>
              </a:tr>
            </a:tbl>
          </a:graphicData>
        </a:graphic>
      </p:graphicFrame>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pPr eaLnBrk="1" hangingPunct="1"/>
            <a:r>
              <a:rPr lang="en-US">
                <a:latin typeface="Arial" charset="0"/>
                <a:ea typeface="Osaka" charset="0"/>
                <a:cs typeface="Osaka" charset="0"/>
              </a:rPr>
              <a:t>Black</a:t>
            </a: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1800" b="1" dirty="0" err="1">
                <a:solidFill>
                  <a:srgbClr val="FFFFFF"/>
                </a:solidFill>
                <a:latin typeface="Arial" charset="0"/>
                <a:ea typeface="ＭＳ Ｐゴシック" charset="0"/>
              </a:rPr>
              <a:t>Kawicham</a:t>
            </a:r>
            <a:r>
              <a:rPr lang="en-US" sz="1800" b="1" dirty="0">
                <a:solidFill>
                  <a:srgbClr val="FFFFFF"/>
                </a:solidFill>
                <a:latin typeface="Arial" charset="0"/>
                <a:ea typeface="ＭＳ Ｐゴシック" charset="0"/>
              </a:rPr>
              <a:t> din (</a:t>
            </a:r>
            <a:r>
              <a:rPr lang="en-US" sz="1800" b="1" dirty="0" err="1">
                <a:solidFill>
                  <a:srgbClr val="FFFFFF"/>
                </a:solidFill>
                <a:latin typeface="Arial" charset="0"/>
                <a:ea typeface="ＭＳ Ｐゴシック" charset="0"/>
              </a:rPr>
              <a:t>Kawicham</a:t>
            </a:r>
            <a:r>
              <a:rPr lang="en-US" sz="1800" b="1" dirty="0">
                <a:solidFill>
                  <a:srgbClr val="FFFFFF"/>
                </a:solidFill>
                <a:latin typeface="Arial" charset="0"/>
                <a:ea typeface="ＭＳ Ｐゴシック" charset="0"/>
              </a:rPr>
              <a:t> din </a:t>
            </a:r>
            <a:r>
              <a:rPr lang="en-US" sz="1800" b="1" dirty="0" err="1">
                <a:solidFill>
                  <a:srgbClr val="FFFFFF"/>
                </a:solidFill>
                <a:latin typeface="Arial" charset="0"/>
                <a:ea typeface="ＭＳ Ｐゴシック" charset="0"/>
              </a:rPr>
              <a:t>ron</a:t>
            </a:r>
            <a:r>
              <a:rPr lang="en-US" sz="1800" b="1" dirty="0">
                <a:solidFill>
                  <a:srgbClr val="FFFFFF"/>
                </a:solidFill>
                <a:latin typeface="Arial" charset="0"/>
                <a:ea typeface="ＭＳ Ｐゴシック" charset="0"/>
              </a:rPr>
              <a:t> </a:t>
            </a:r>
            <a:r>
              <a:rPr lang="en-US" sz="1800" b="1" dirty="0" err="1">
                <a:solidFill>
                  <a:srgbClr val="FFFFFF"/>
                </a:solidFill>
                <a:latin typeface="Arial" charset="0"/>
                <a:ea typeface="ＭＳ Ｐゴシック" charset="0"/>
              </a:rPr>
              <a:t>bo</a:t>
            </a:r>
            <a:r>
              <a:rPr lang="en-US" sz="1800" b="1" dirty="0">
                <a:solidFill>
                  <a:srgbClr val="FFFFFF"/>
                </a:solidFill>
                <a:latin typeface="Arial" charset="0"/>
                <a:ea typeface="ＭＳ Ｐゴシック" charset="0"/>
              </a:rPr>
              <a:t> Pathak </a:t>
            </a:r>
            <a:r>
              <a:rPr lang="en-US" sz="1800" b="1" dirty="0" err="1">
                <a:solidFill>
                  <a:srgbClr val="FFFFFF"/>
                </a:solidFill>
                <a:latin typeface="Arial" charset="0"/>
                <a:ea typeface="ＭＳ Ｐゴシック" charset="0"/>
              </a:rPr>
              <a:t>khatdi</a:t>
            </a:r>
            <a:r>
              <a:rPr lang="en-US" sz="1800" b="1" dirty="0">
                <a:solidFill>
                  <a:srgbClr val="FFFFFF"/>
                </a:solidFill>
                <a:latin typeface="Arial" charset="0"/>
                <a:ea typeface="ＭＳ Ｐゴシック" charset="0"/>
              </a:rPr>
              <a:t> </a:t>
            </a:r>
            <a:r>
              <a:rPr lang="en-US" sz="1800" b="1" dirty="0" err="1">
                <a:solidFill>
                  <a:srgbClr val="FFFFFF"/>
                </a:solidFill>
                <a:latin typeface="Arial" charset="0"/>
                <a:ea typeface="ＭＳ Ｐゴシック" charset="0"/>
              </a:rPr>
              <a:t>pajai</a:t>
            </a:r>
            <a:r>
              <a:rPr lang="en-US" sz="1800" b="1" dirty="0">
                <a:solidFill>
                  <a:srgbClr val="FFFFFF"/>
                </a:solidFill>
                <a:latin typeface="Arial" charset="0"/>
                <a:ea typeface="ＭＳ Ｐゴシック" charset="0"/>
              </a:rPr>
              <a:t>) link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3600" b="1" dirty="0" err="1">
                <a:solidFill>
                  <a:srgbClr val="FFFFFF"/>
                </a:solidFill>
                <a:latin typeface="Arial" charset="0"/>
                <a:cs typeface="Arial" charset="0"/>
              </a:rPr>
              <a:t>Paman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thiu</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mak</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jiu</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hai</a:t>
            </a:r>
            <a:r>
              <a:rPr lang="en-US" sz="3600" b="1" dirty="0">
                <a:solidFill>
                  <a:srgbClr val="FFFFFF"/>
                </a:solidFill>
                <a:latin typeface="Arial" charset="0"/>
                <a:cs typeface="Arial" charset="0"/>
              </a:rPr>
              <a:t> se </a:t>
            </a:r>
            <a:r>
              <a:rPr lang="en-US" sz="3600" b="1" dirty="0" err="1">
                <a:solidFill>
                  <a:srgbClr val="FFFFFF"/>
                </a:solidFill>
                <a:latin typeface="Arial" charset="0"/>
                <a:cs typeface="Arial" charset="0"/>
              </a:rPr>
              <a:t>ngou</a:t>
            </a:r>
            <a:r>
              <a:rPr lang="en-US" sz="3600" b="1" dirty="0">
                <a:solidFill>
                  <a:srgbClr val="FFFFFF"/>
                </a:solidFill>
                <a:latin typeface="Arial" charset="0"/>
                <a:cs typeface="Arial" charset="0"/>
              </a:rPr>
              <a:t> lune</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305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802063"/>
            <a:ext cx="9144000" cy="236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26987"/>
            <a:ext cx="9144000" cy="1018852"/>
          </a:xfrm>
          <a:solidFill>
            <a:schemeClr val="tx1"/>
          </a:solidFill>
        </p:spPr>
        <p:txBody>
          <a:bodyPr/>
          <a:lstStyle/>
          <a:p>
            <a:r>
              <a:rPr lang="en-US" sz="4000" b="1" dirty="0">
                <a:solidFill>
                  <a:schemeClr val="bg1"/>
                </a:solidFill>
                <a:latin typeface="Arial" charset="0"/>
                <a:ea typeface="Osaka" charset="0"/>
                <a:cs typeface="Osaka" charset="0"/>
              </a:rPr>
              <a:t>“</a:t>
            </a:r>
            <a:r>
              <a:rPr lang="en-US" sz="4000" b="1" dirty="0" err="1">
                <a:solidFill>
                  <a:schemeClr val="bg1"/>
                </a:solidFill>
                <a:latin typeface="Arial" charset="0"/>
                <a:ea typeface="Osaka" charset="0"/>
                <a:cs typeface="Osaka" charset="0"/>
              </a:rPr>
              <a:t>Aliu</a:t>
            </a:r>
            <a:r>
              <a:rPr lang="en-US" sz="4000" b="1" dirty="0">
                <a:solidFill>
                  <a:schemeClr val="bg1"/>
                </a:solidFill>
                <a:latin typeface="Arial" charset="0"/>
                <a:ea typeface="Osaka" charset="0"/>
                <a:cs typeface="Osaka" charset="0"/>
              </a:rPr>
              <a:t> </a:t>
            </a:r>
            <a:r>
              <a:rPr lang="en-US" sz="4000" b="1" dirty="0" err="1">
                <a:solidFill>
                  <a:schemeClr val="bg1"/>
                </a:solidFill>
                <a:latin typeface="Arial" charset="0"/>
                <a:ea typeface="Osaka" charset="0"/>
                <a:cs typeface="Osaka" charset="0"/>
              </a:rPr>
              <a:t>chabin</a:t>
            </a:r>
            <a:r>
              <a:rPr lang="en-US" sz="4000" b="1" dirty="0">
                <a:solidFill>
                  <a:schemeClr val="bg1"/>
                </a:solidFill>
                <a:latin typeface="Arial" charset="0"/>
                <a:ea typeface="Osaka" charset="0"/>
                <a:cs typeface="Osaka" charset="0"/>
              </a:rPr>
              <a:t> </a:t>
            </a:r>
            <a:r>
              <a:rPr lang="en-US" sz="4000" b="1" dirty="0" err="1">
                <a:solidFill>
                  <a:schemeClr val="bg1"/>
                </a:solidFill>
                <a:latin typeface="Arial" charset="0"/>
                <a:ea typeface="Osaka" charset="0"/>
                <a:cs typeface="Osaka" charset="0"/>
              </a:rPr>
              <a:t>tadne</a:t>
            </a:r>
            <a:r>
              <a:rPr lang="en-US" sz="4000" b="1" dirty="0">
                <a:solidFill>
                  <a:schemeClr val="bg1"/>
                </a:solidFill>
                <a:latin typeface="Arial" charset="0"/>
                <a:ea typeface="Osaka" charset="0"/>
                <a:cs typeface="Osaka" charset="0"/>
              </a:rPr>
              <a:t> </a:t>
            </a:r>
            <a:r>
              <a:rPr lang="en-US" sz="4000" b="1" dirty="0" err="1">
                <a:solidFill>
                  <a:schemeClr val="bg1"/>
                </a:solidFill>
                <a:latin typeface="Arial" charset="0"/>
                <a:ea typeface="Osaka" charset="0"/>
                <a:cs typeface="Osaka" charset="0"/>
              </a:rPr>
              <a:t>wibo</a:t>
            </a:r>
            <a:r>
              <a:rPr lang="en-US" sz="4000" b="1" dirty="0">
                <a:solidFill>
                  <a:schemeClr val="bg1"/>
                </a:solidFill>
                <a:latin typeface="Arial" charset="0"/>
                <a:ea typeface="Osaka" charset="0"/>
                <a:cs typeface="Osaka" charset="0"/>
              </a:rPr>
              <a:t> </a:t>
            </a:r>
            <a:r>
              <a:rPr lang="en-US" sz="4000" b="1" dirty="0" err="1">
                <a:solidFill>
                  <a:schemeClr val="bg1"/>
                </a:solidFill>
                <a:latin typeface="Arial" charset="0"/>
                <a:ea typeface="Osaka" charset="0"/>
                <a:cs typeface="Osaka" charset="0"/>
              </a:rPr>
              <a:t>haptap</a:t>
            </a:r>
            <a:r>
              <a:rPr lang="en-US" sz="4000" b="1" dirty="0">
                <a:solidFill>
                  <a:schemeClr val="bg1"/>
                </a:solidFill>
                <a:latin typeface="Arial" charset="0"/>
                <a:ea typeface="Osaka" charset="0"/>
                <a:cs typeface="Osaka" charset="0"/>
              </a:rPr>
              <a:t> </a:t>
            </a:r>
            <a:r>
              <a:rPr lang="en-US" sz="4000" b="1" dirty="0" err="1">
                <a:solidFill>
                  <a:schemeClr val="bg1"/>
                </a:solidFill>
                <a:latin typeface="Arial" charset="0"/>
                <a:ea typeface="Osaka" charset="0"/>
                <a:cs typeface="Osaka" charset="0"/>
              </a:rPr>
              <a:t>ga.</a:t>
            </a:r>
            <a:r>
              <a:rPr lang="en-US" sz="4000" b="1" dirty="0">
                <a:solidFill>
                  <a:schemeClr val="bg1"/>
                </a:solidFill>
                <a:latin typeface="Arial" charset="0"/>
                <a:ea typeface="Osaka" charset="0"/>
                <a:cs typeface="Osaka" charset="0"/>
              </a:rPr>
              <a:t>"</a:t>
            </a:r>
          </a:p>
        </p:txBody>
      </p:sp>
      <p:sp>
        <p:nvSpPr>
          <p:cNvPr id="3" name="Title 1"/>
          <p:cNvSpPr txBox="1">
            <a:spLocks/>
          </p:cNvSpPr>
          <p:nvPr/>
        </p:nvSpPr>
        <p:spPr bwMode="auto">
          <a:xfrm>
            <a:off x="-1588" y="1052736"/>
            <a:ext cx="9144001"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i="1" dirty="0" err="1">
                <a:solidFill>
                  <a:schemeClr val="tx2"/>
                </a:solidFill>
                <a:ea typeface="Osaka" charset="0"/>
                <a:cs typeface="Osaka" charset="0"/>
              </a:rPr>
              <a:t>Nde</a:t>
            </a:r>
            <a:r>
              <a:rPr lang="en-US" sz="4000" b="1" i="1" dirty="0">
                <a:solidFill>
                  <a:schemeClr val="tx2"/>
                </a:solidFill>
                <a:ea typeface="Osaka" charset="0"/>
                <a:cs typeface="Osaka" charset="0"/>
              </a:rPr>
              <a:t> </a:t>
            </a:r>
            <a:r>
              <a:rPr lang="en-US" sz="4000" b="1" i="1" dirty="0" err="1">
                <a:solidFill>
                  <a:schemeClr val="tx2"/>
                </a:solidFill>
                <a:ea typeface="Osaka" charset="0"/>
                <a:cs typeface="Osaka" charset="0"/>
              </a:rPr>
              <a:t>tiu</a:t>
            </a:r>
            <a:r>
              <a:rPr lang="en-US" sz="4000" b="1" i="1" dirty="0">
                <a:solidFill>
                  <a:schemeClr val="tx2"/>
                </a:solidFill>
                <a:ea typeface="Osaka" charset="0"/>
                <a:cs typeface="Osaka" charset="0"/>
              </a:rPr>
              <a:t> </a:t>
            </a:r>
            <a:r>
              <a:rPr lang="en-US" sz="4000" b="1" i="1" dirty="0" err="1">
                <a:solidFill>
                  <a:schemeClr val="tx2"/>
                </a:solidFill>
                <a:ea typeface="Osaka" charset="0"/>
                <a:cs typeface="Osaka" charset="0"/>
              </a:rPr>
              <a:t>jiu</a:t>
            </a:r>
            <a:r>
              <a:rPr lang="en-US" sz="4000" b="1" i="1" dirty="0">
                <a:solidFill>
                  <a:schemeClr val="tx2"/>
                </a:solidFill>
                <a:ea typeface="Osaka" charset="0"/>
                <a:cs typeface="Osaka" charset="0"/>
              </a:rPr>
              <a:t> </a:t>
            </a:r>
            <a:r>
              <a:rPr lang="en-US" sz="4000" b="1" i="1" dirty="0" err="1">
                <a:solidFill>
                  <a:schemeClr val="tx2"/>
                </a:solidFill>
                <a:ea typeface="Osaka" charset="0"/>
                <a:cs typeface="Osaka" charset="0"/>
              </a:rPr>
              <a:t>aliu</a:t>
            </a:r>
            <a:r>
              <a:rPr lang="en-US" sz="4000" b="1" i="1" dirty="0">
                <a:solidFill>
                  <a:schemeClr val="tx2"/>
                </a:solidFill>
                <a:ea typeface="Osaka" charset="0"/>
                <a:cs typeface="Osaka" charset="0"/>
              </a:rPr>
              <a:t> </a:t>
            </a:r>
            <a:r>
              <a:rPr lang="en-US" sz="4000" b="1" i="1" dirty="0" err="1">
                <a:solidFill>
                  <a:schemeClr val="tx2"/>
                </a:solidFill>
                <a:ea typeface="Osaka" charset="0"/>
                <a:cs typeface="Osaka" charset="0"/>
              </a:rPr>
              <a:t>tadra</a:t>
            </a:r>
            <a:r>
              <a:rPr lang="en-US" sz="4000" b="1" i="1" dirty="0">
                <a:solidFill>
                  <a:schemeClr val="tx2"/>
                </a:solidFill>
                <a:ea typeface="Osaka" charset="0"/>
                <a:cs typeface="Osaka" charset="0"/>
              </a:rPr>
              <a:t>?</a:t>
            </a:r>
          </a:p>
        </p:txBody>
      </p:sp>
      <p:sp>
        <p:nvSpPr>
          <p:cNvPr id="4" name="Title 1"/>
          <p:cNvSpPr txBox="1">
            <a:spLocks/>
          </p:cNvSpPr>
          <p:nvPr/>
        </p:nvSpPr>
        <p:spPr bwMode="auto">
          <a:xfrm>
            <a:off x="672887" y="1772915"/>
            <a:ext cx="3827676"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tx2"/>
                </a:solidFill>
                <a:ea typeface="Osaka" charset="0"/>
                <a:cs typeface="Osaka" charset="0"/>
              </a:rPr>
              <a:t>Gari</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kasiam</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ga</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niu</a:t>
            </a:r>
            <a:r>
              <a:rPr lang="en-US" sz="2800" b="1" dirty="0">
                <a:solidFill>
                  <a:schemeClr val="tx2"/>
                </a:solidFill>
                <a:ea typeface="Osaka" charset="0"/>
                <a:cs typeface="Osaka" charset="0"/>
              </a:rPr>
              <a:t>?</a:t>
            </a:r>
          </a:p>
        </p:txBody>
      </p:sp>
      <p:sp>
        <p:nvSpPr>
          <p:cNvPr id="13" name="Title 1"/>
          <p:cNvSpPr txBox="1">
            <a:spLocks/>
          </p:cNvSpPr>
          <p:nvPr/>
        </p:nvSpPr>
        <p:spPr bwMode="auto">
          <a:xfrm>
            <a:off x="4932363" y="1772915"/>
            <a:ext cx="41036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tx2"/>
                </a:solidFill>
                <a:ea typeface="Osaka" charset="0"/>
                <a:cs typeface="Osaka" charset="0"/>
              </a:rPr>
              <a:t>Gari</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katheng</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ga</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niu</a:t>
            </a:r>
            <a:r>
              <a:rPr lang="en-US" sz="2800" b="1" dirty="0">
                <a:solidFill>
                  <a:schemeClr val="tx2"/>
                </a:solidFill>
                <a:ea typeface="Osaka" charset="0"/>
                <a:cs typeface="Osaka" charset="0"/>
              </a:rPr>
              <a:t>?</a:t>
            </a:r>
          </a:p>
        </p:txBody>
      </p:sp>
      <p:sp>
        <p:nvSpPr>
          <p:cNvPr id="14" name="Title 1"/>
          <p:cNvSpPr txBox="1">
            <a:spLocks/>
          </p:cNvSpPr>
          <p:nvPr/>
        </p:nvSpPr>
        <p:spPr bwMode="auto">
          <a:xfrm>
            <a:off x="683568" y="2493093"/>
            <a:ext cx="3888432"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tx2"/>
                </a:solidFill>
                <a:ea typeface="Osaka" charset="0"/>
                <a:cs typeface="Osaka" charset="0"/>
              </a:rPr>
              <a:t>Gari</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kadi</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ga</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niu</a:t>
            </a:r>
            <a:r>
              <a:rPr lang="en-US" sz="2800" b="1" dirty="0">
                <a:solidFill>
                  <a:schemeClr val="tx2"/>
                </a:solidFill>
                <a:ea typeface="Osaka" charset="0"/>
                <a:cs typeface="Osaka" charset="0"/>
              </a:rPr>
              <a:t>?</a:t>
            </a:r>
          </a:p>
        </p:txBody>
      </p:sp>
      <p:sp>
        <p:nvSpPr>
          <p:cNvPr id="15" name="Title 1"/>
          <p:cNvSpPr txBox="1">
            <a:spLocks/>
          </p:cNvSpPr>
          <p:nvPr/>
        </p:nvSpPr>
        <p:spPr bwMode="auto">
          <a:xfrm>
            <a:off x="4932363" y="2493640"/>
            <a:ext cx="41036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tx2"/>
                </a:solidFill>
                <a:ea typeface="Osaka" charset="0"/>
                <a:cs typeface="Osaka" charset="0"/>
              </a:rPr>
              <a:t>Kalinbung</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ga</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niu</a:t>
            </a:r>
            <a:r>
              <a:rPr lang="en-US" sz="2800" b="1" dirty="0">
                <a:solidFill>
                  <a:schemeClr val="tx2"/>
                </a:solidFill>
                <a:ea typeface="Osaka" charset="0"/>
                <a:cs typeface="Osaka" charset="0"/>
              </a:rPr>
              <a:t>?</a:t>
            </a:r>
          </a:p>
        </p:txBody>
      </p:sp>
      <p:sp>
        <p:nvSpPr>
          <p:cNvPr id="16" name="Title 1"/>
          <p:cNvSpPr txBox="1">
            <a:spLocks/>
          </p:cNvSpPr>
          <p:nvPr/>
        </p:nvSpPr>
        <p:spPr bwMode="auto">
          <a:xfrm>
            <a:off x="683568" y="3214365"/>
            <a:ext cx="3888432"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chemeClr val="tx2"/>
                </a:solidFill>
                <a:ea typeface="Osaka" charset="0"/>
                <a:cs typeface="Osaka" charset="0"/>
              </a:rPr>
              <a:t>Gari</a:t>
            </a:r>
            <a:r>
              <a:rPr lang="en-US" b="1" dirty="0">
                <a:solidFill>
                  <a:schemeClr val="tx2"/>
                </a:solidFill>
                <a:ea typeface="Osaka" charset="0"/>
                <a:cs typeface="Osaka" charset="0"/>
              </a:rPr>
              <a:t> </a:t>
            </a:r>
            <a:r>
              <a:rPr lang="en-US" b="1" dirty="0" err="1">
                <a:solidFill>
                  <a:schemeClr val="tx2"/>
                </a:solidFill>
                <a:ea typeface="Osaka" charset="0"/>
                <a:cs typeface="Osaka" charset="0"/>
              </a:rPr>
              <a:t>pangin</a:t>
            </a:r>
            <a:r>
              <a:rPr lang="en-US" b="1" dirty="0">
                <a:solidFill>
                  <a:schemeClr val="tx2"/>
                </a:solidFill>
                <a:ea typeface="Osaka" charset="0"/>
                <a:cs typeface="Osaka" charset="0"/>
              </a:rPr>
              <a:t> sum </a:t>
            </a:r>
            <a:r>
              <a:rPr lang="en-US" b="1" dirty="0" err="1">
                <a:solidFill>
                  <a:schemeClr val="tx2"/>
                </a:solidFill>
                <a:ea typeface="Osaka" charset="0"/>
                <a:cs typeface="Osaka" charset="0"/>
              </a:rPr>
              <a:t>ga</a:t>
            </a:r>
            <a:r>
              <a:rPr lang="en-US" b="1" dirty="0">
                <a:solidFill>
                  <a:schemeClr val="tx2"/>
                </a:solidFill>
                <a:ea typeface="Osaka" charset="0"/>
                <a:cs typeface="Osaka" charset="0"/>
              </a:rPr>
              <a:t> </a:t>
            </a:r>
            <a:r>
              <a:rPr lang="en-US" b="1" dirty="0" err="1">
                <a:solidFill>
                  <a:schemeClr val="tx2"/>
                </a:solidFill>
                <a:ea typeface="Osaka" charset="0"/>
                <a:cs typeface="Osaka" charset="0"/>
              </a:rPr>
              <a:t>niu</a:t>
            </a:r>
            <a:r>
              <a:rPr lang="en-US" b="1" dirty="0">
                <a:solidFill>
                  <a:schemeClr val="tx2"/>
                </a:solidFill>
                <a:ea typeface="Osaka" charset="0"/>
                <a:cs typeface="Osaka" charset="0"/>
              </a:rPr>
              <a:t>?</a:t>
            </a:r>
          </a:p>
        </p:txBody>
      </p:sp>
      <p:sp>
        <p:nvSpPr>
          <p:cNvPr id="17" name="Title 1"/>
          <p:cNvSpPr txBox="1">
            <a:spLocks/>
          </p:cNvSpPr>
          <p:nvPr/>
        </p:nvSpPr>
        <p:spPr bwMode="auto">
          <a:xfrm>
            <a:off x="4932362" y="3165153"/>
            <a:ext cx="4103687"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solidFill>
                  <a:schemeClr val="tx2"/>
                </a:solidFill>
                <a:ea typeface="Osaka" charset="0"/>
                <a:cs typeface="Osaka" charset="0"/>
              </a:rPr>
              <a:t>Chaphi</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ga</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niu</a:t>
            </a:r>
            <a:r>
              <a:rPr lang="en-US" sz="2800" b="1" dirty="0">
                <a:solidFill>
                  <a:schemeClr val="tx2"/>
                </a:solidFill>
                <a:ea typeface="Osaka" charset="0"/>
                <a:cs typeface="Osaka" charset="0"/>
              </a:rPr>
              <a: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err="1">
                <a:solidFill>
                  <a:schemeClr val="tx2"/>
                </a:solidFill>
                <a:ea typeface="Osaka" charset="0"/>
                <a:cs typeface="Osaka" charset="0"/>
              </a:rPr>
              <a:t>Aliu</a:t>
            </a:r>
            <a:r>
              <a:rPr lang="en-US" sz="3600" b="1" dirty="0">
                <a:solidFill>
                  <a:schemeClr val="tx2"/>
                </a:solidFill>
                <a:ea typeface="Osaka" charset="0"/>
                <a:cs typeface="Osaka" charset="0"/>
              </a:rPr>
              <a:t> </a:t>
            </a:r>
            <a:r>
              <a:rPr lang="en-US" sz="3600" b="1" dirty="0" err="1">
                <a:solidFill>
                  <a:schemeClr val="tx2"/>
                </a:solidFill>
                <a:ea typeface="Osaka" charset="0"/>
                <a:cs typeface="Osaka" charset="0"/>
              </a:rPr>
              <a:t>ndelam</a:t>
            </a:r>
            <a:r>
              <a:rPr lang="en-US" sz="3600" b="1" dirty="0">
                <a:solidFill>
                  <a:schemeClr val="tx2"/>
                </a:solidFill>
                <a:ea typeface="Osaka" charset="0"/>
                <a:cs typeface="Osaka" charset="0"/>
              </a:rPr>
              <a:t> tad </a:t>
            </a:r>
            <a:r>
              <a:rPr lang="en-US" sz="3600" b="1" dirty="0" err="1">
                <a:solidFill>
                  <a:schemeClr val="tx2"/>
                </a:solidFill>
                <a:ea typeface="Osaka" charset="0"/>
                <a:cs typeface="Osaka" charset="0"/>
              </a:rPr>
              <a:t>ralo</a:t>
            </a:r>
            <a:r>
              <a:rPr lang="en-US" sz="3600" b="1" dirty="0">
                <a:solidFill>
                  <a:schemeClr val="tx2"/>
                </a:solidFill>
                <a:ea typeface="Osaka" charset="0"/>
                <a:cs typeface="Osaka" charset="0"/>
              </a:rPr>
              <a:t> </a:t>
            </a:r>
            <a:r>
              <a:rPr lang="en-US" sz="3600" b="1" dirty="0" err="1">
                <a:solidFill>
                  <a:schemeClr val="tx2"/>
                </a:solidFill>
                <a:ea typeface="Osaka" charset="0"/>
                <a:cs typeface="Osaka" charset="0"/>
              </a:rPr>
              <a:t>chiubo</a:t>
            </a:r>
            <a:r>
              <a:rPr lang="en-US" sz="3600" b="1" dirty="0">
                <a:solidFill>
                  <a:schemeClr val="tx2"/>
                </a:solidFill>
                <a:ea typeface="Osaka" charset="0"/>
                <a:cs typeface="Osaka" charset="0"/>
              </a:rPr>
              <a:t> </a:t>
            </a:r>
            <a:r>
              <a:rPr lang="en-US" sz="3600" b="1" dirty="0" err="1">
                <a:solidFill>
                  <a:schemeClr val="tx2"/>
                </a:solidFill>
                <a:ea typeface="Osaka" charset="0"/>
                <a:cs typeface="Osaka" charset="0"/>
              </a:rPr>
              <a:t>sai</a:t>
            </a:r>
            <a:r>
              <a:rPr lang="en-US" sz="3600" b="1" dirty="0">
                <a:solidFill>
                  <a:schemeClr val="tx2"/>
                </a:solidFill>
                <a:ea typeface="Osaka" charset="0"/>
                <a:cs typeface="Osaka" charset="0"/>
              </a:rPr>
              <a:t> sui </a:t>
            </a:r>
            <a:r>
              <a:rPr lang="en-US" sz="3600" b="1" dirty="0" err="1">
                <a:solidFill>
                  <a:schemeClr val="tx2"/>
                </a:solidFill>
                <a:ea typeface="Osaka" charset="0"/>
                <a:cs typeface="Osaka" charset="0"/>
              </a:rPr>
              <a:t>jiu</a:t>
            </a:r>
            <a:r>
              <a:rPr lang="en-US" sz="3600" b="1" dirty="0">
                <a:solidFill>
                  <a:schemeClr val="tx2"/>
                </a:solidFill>
                <a:ea typeface="Osaka" charset="0"/>
                <a:cs typeface="Osaka"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endParaRPr lang="en-US">
              <a:solidFill>
                <a:srgbClr val="000000"/>
              </a:solidFill>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en-US" sz="3200" b="1" dirty="0">
                <a:solidFill>
                  <a:schemeClr val="bg1"/>
                </a:solidFill>
                <a:latin typeface="Arial" charset="0"/>
                <a:ea typeface="Osaka" charset="0"/>
                <a:cs typeface="Osaka" charset="0"/>
              </a:rPr>
              <a:t>“</a:t>
            </a:r>
            <a:r>
              <a:rPr lang="en-US" sz="3200" b="1" dirty="0" err="1">
                <a:solidFill>
                  <a:schemeClr val="bg1"/>
                </a:solidFill>
                <a:latin typeface="Arial" charset="0"/>
                <a:ea typeface="Osaka" charset="0"/>
                <a:cs typeface="Osaka" charset="0"/>
              </a:rPr>
              <a:t>Aliu</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niu</a:t>
            </a:r>
            <a:r>
              <a:rPr lang="en-US" sz="3200" b="1" dirty="0">
                <a:solidFill>
                  <a:schemeClr val="bg1"/>
                </a:solidFill>
                <a:latin typeface="Arial" charset="0"/>
                <a:ea typeface="Osaka" charset="0"/>
                <a:cs typeface="Osaka" charset="0"/>
              </a:rPr>
              <a:t> din </a:t>
            </a:r>
            <a:r>
              <a:rPr lang="en-US" sz="3200" b="1" dirty="0" err="1">
                <a:solidFill>
                  <a:schemeClr val="bg1"/>
                </a:solidFill>
                <a:latin typeface="Arial" charset="0"/>
                <a:ea typeface="Osaka" charset="0"/>
                <a:cs typeface="Osaka" charset="0"/>
              </a:rPr>
              <a:t>maraa</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padbo</a:t>
            </a:r>
            <a:r>
              <a:rPr lang="en-US" sz="3200" b="1" dirty="0">
                <a:solidFill>
                  <a:schemeClr val="bg1"/>
                </a:solidFill>
                <a:latin typeface="Arial" charset="0"/>
                <a:ea typeface="Osaka" charset="0"/>
                <a:cs typeface="Osaka" charset="0"/>
              </a:rPr>
              <a:t> </a:t>
            </a:r>
            <a:r>
              <a:rPr lang="en-US" sz="3200" b="1" dirty="0" err="1">
                <a:solidFill>
                  <a:schemeClr val="bg1"/>
                </a:solidFill>
                <a:latin typeface="Arial" charset="0"/>
                <a:ea typeface="Osaka" charset="0"/>
                <a:cs typeface="Osaka" charset="0"/>
              </a:rPr>
              <a:t>tacham</a:t>
            </a:r>
            <a:r>
              <a:rPr lang="en-US" sz="3200" b="1" dirty="0">
                <a:solidFill>
                  <a:schemeClr val="bg1"/>
                </a:solidFill>
                <a:latin typeface="Arial" charset="0"/>
                <a:ea typeface="Osaka" charset="0"/>
                <a:cs typeface="Osaka" charset="0"/>
              </a:rPr>
              <a:t> din"</a:t>
            </a: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i="1" dirty="0" err="1">
                <a:solidFill>
                  <a:schemeClr val="tx2"/>
                </a:solidFill>
                <a:ea typeface="Osaka" charset="0"/>
                <a:cs typeface="Osaka" charset="0"/>
              </a:rPr>
              <a:t>Chiudi</a:t>
            </a:r>
            <a:r>
              <a:rPr lang="en-US" sz="3200" b="1" i="1" dirty="0">
                <a:solidFill>
                  <a:schemeClr val="tx2"/>
                </a:solidFill>
                <a:ea typeface="Osaka" charset="0"/>
                <a:cs typeface="Osaka" charset="0"/>
              </a:rPr>
              <a:t> </a:t>
            </a:r>
            <a:r>
              <a:rPr lang="en-US" sz="3200" b="1" i="1" dirty="0" err="1">
                <a:solidFill>
                  <a:schemeClr val="tx2"/>
                </a:solidFill>
                <a:ea typeface="Osaka" charset="0"/>
                <a:cs typeface="Osaka" charset="0"/>
              </a:rPr>
              <a:t>Haise</a:t>
            </a:r>
            <a:r>
              <a:rPr lang="en-US" sz="3200" b="1" i="1" dirty="0">
                <a:solidFill>
                  <a:schemeClr val="tx2"/>
                </a:solidFill>
                <a:ea typeface="Osaka" charset="0"/>
                <a:cs typeface="Osaka" charset="0"/>
              </a:rPr>
              <a:t> ra?</a:t>
            </a: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tx2"/>
                </a:solidFill>
                <a:ea typeface="Osaka" charset="0"/>
                <a:cs typeface="Osaka" charset="0"/>
              </a:rPr>
              <a:t>Din </a:t>
            </a:r>
            <a:r>
              <a:rPr lang="en-US" sz="2800" b="1" dirty="0" err="1">
                <a:solidFill>
                  <a:schemeClr val="tx2"/>
                </a:solidFill>
                <a:ea typeface="Osaka" charset="0"/>
                <a:cs typeface="Osaka" charset="0"/>
              </a:rPr>
              <a:t>masan</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khaibo</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ariak</a:t>
            </a:r>
            <a:r>
              <a:rPr lang="en-US" sz="2800" b="1" dirty="0">
                <a:solidFill>
                  <a:schemeClr val="tx2"/>
                </a:solidFill>
                <a:ea typeface="Osaka" charset="0"/>
                <a:cs typeface="Osaka" charset="0"/>
              </a:rPr>
              <a:t>?</a:t>
            </a: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tx2"/>
                </a:solidFill>
                <a:ea typeface="Osaka" charset="0"/>
                <a:cs typeface="Osaka" charset="0"/>
              </a:rPr>
              <a:t>Kam </a:t>
            </a:r>
            <a:r>
              <a:rPr lang="en-US" sz="2800" b="1" dirty="0" err="1">
                <a:solidFill>
                  <a:schemeClr val="tx2"/>
                </a:solidFill>
                <a:ea typeface="Osaka" charset="0"/>
                <a:cs typeface="Osaka" charset="0"/>
              </a:rPr>
              <a:t>alumkhaibo</a:t>
            </a:r>
            <a:r>
              <a:rPr lang="en-US" sz="2800" b="1" dirty="0">
                <a:solidFill>
                  <a:schemeClr val="tx2"/>
                </a:solidFill>
                <a:ea typeface="Osaka" charset="0"/>
                <a:cs typeface="Osaka" charset="0"/>
              </a:rPr>
              <a:t>?</a:t>
            </a: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tx2"/>
                </a:solidFill>
                <a:ea typeface="Osaka" charset="0"/>
                <a:cs typeface="Osaka" charset="0"/>
              </a:rPr>
              <a:t>Masan </a:t>
            </a:r>
            <a:r>
              <a:rPr lang="en-US" sz="2800" b="1" dirty="0" err="1">
                <a:solidFill>
                  <a:schemeClr val="tx2"/>
                </a:solidFill>
                <a:ea typeface="Osaka" charset="0"/>
                <a:cs typeface="Osaka" charset="0"/>
              </a:rPr>
              <a:t>ariak</a:t>
            </a:r>
            <a:r>
              <a:rPr lang="en-US" sz="2800" b="1" dirty="0">
                <a:solidFill>
                  <a:schemeClr val="tx2"/>
                </a:solidFill>
                <a:ea typeface="Osaka" charset="0"/>
                <a:cs typeface="Osaka" charset="0"/>
              </a:rPr>
              <a:t> </a:t>
            </a:r>
            <a:r>
              <a:rPr lang="en-US" sz="2800" b="1" dirty="0" err="1">
                <a:solidFill>
                  <a:schemeClr val="tx2"/>
                </a:solidFill>
                <a:ea typeface="Osaka" charset="0"/>
                <a:cs typeface="Osaka" charset="0"/>
              </a:rPr>
              <a:t>chamlam</a:t>
            </a:r>
            <a:r>
              <a:rPr lang="en-US" sz="2800" b="1" dirty="0">
                <a:solidFill>
                  <a:schemeClr val="tx2"/>
                </a:solidFill>
                <a:ea typeface="Osaka" charset="0"/>
                <a:cs typeface="Osaka" charset="0"/>
              </a:rPr>
              <a:t> ?</a:t>
            </a: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dirty="0">
                <a:solidFill>
                  <a:schemeClr val="tx2"/>
                </a:solidFill>
                <a:ea typeface="Osaka" charset="0"/>
                <a:cs typeface="Osaka" charset="0"/>
              </a:rPr>
              <a:t> </a:t>
            </a:r>
            <a:r>
              <a:rPr lang="en-US" sz="2800" b="1" dirty="0" err="1">
                <a:solidFill>
                  <a:schemeClr val="tx2"/>
                </a:solidFill>
                <a:ea typeface="Osaka" charset="0"/>
                <a:cs typeface="Osaka" charset="0"/>
              </a:rPr>
              <a:t>Kamkanibo</a:t>
            </a:r>
            <a:r>
              <a:rPr lang="en-US" sz="2800" b="1" dirty="0">
                <a:solidFill>
                  <a:schemeClr val="tx2"/>
                </a:solidFill>
                <a:ea typeface="Osaka" charset="0"/>
                <a:cs typeface="Osaka" charset="0"/>
              </a:rPr>
              <a: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err="1">
                <a:solidFill>
                  <a:schemeClr val="tx2"/>
                </a:solidFill>
                <a:ea typeface="Osaka" charset="0"/>
                <a:cs typeface="Osaka" charset="0"/>
              </a:rPr>
              <a:t>Mathiu</a:t>
            </a:r>
            <a:r>
              <a:rPr lang="en-US" sz="3200" b="1" dirty="0">
                <a:solidFill>
                  <a:schemeClr val="tx2"/>
                </a:solidFill>
                <a:ea typeface="Osaka" charset="0"/>
                <a:cs typeface="Osaka" charset="0"/>
              </a:rPr>
              <a:t> </a:t>
            </a:r>
            <a:r>
              <a:rPr lang="en-US" sz="3200" b="1" dirty="0" err="1">
                <a:solidFill>
                  <a:schemeClr val="tx2"/>
                </a:solidFill>
                <a:ea typeface="Osaka" charset="0"/>
                <a:cs typeface="Osaka" charset="0"/>
              </a:rPr>
              <a:t>niu</a:t>
            </a:r>
            <a:r>
              <a:rPr lang="en-US" sz="3200" b="1" dirty="0">
                <a:solidFill>
                  <a:schemeClr val="tx2"/>
                </a:solidFill>
                <a:ea typeface="Osaka" charset="0"/>
                <a:cs typeface="Osaka" charset="0"/>
              </a:rPr>
              <a:t> sui </a:t>
            </a:r>
            <a:r>
              <a:rPr lang="en-US" sz="3200" b="1" dirty="0" err="1">
                <a:solidFill>
                  <a:schemeClr val="tx2"/>
                </a:solidFill>
                <a:ea typeface="Osaka" charset="0"/>
                <a:cs typeface="Osaka" charset="0"/>
              </a:rPr>
              <a:t>bo</a:t>
            </a:r>
            <a:r>
              <a:rPr lang="en-US" sz="3200" b="1" dirty="0">
                <a:solidFill>
                  <a:schemeClr val="tx2"/>
                </a:solidFill>
                <a:ea typeface="Osaka" charset="0"/>
                <a:cs typeface="Osaka" charset="0"/>
              </a:rPr>
              <a:t> </a:t>
            </a:r>
            <a:r>
              <a:rPr lang="en-US" sz="3200" b="1" dirty="0" err="1">
                <a:solidFill>
                  <a:schemeClr val="tx2"/>
                </a:solidFill>
                <a:ea typeface="Osaka" charset="0"/>
                <a:cs typeface="Osaka" charset="0"/>
              </a:rPr>
              <a:t>paramba</a:t>
            </a:r>
            <a:r>
              <a:rPr lang="en-US" sz="3200" b="1" dirty="0">
                <a:solidFill>
                  <a:schemeClr val="tx2"/>
                </a:solidFill>
                <a:ea typeface="Osaka" charset="0"/>
                <a:cs typeface="Osaka" charset="0"/>
              </a:rPr>
              <a:t>.</a:t>
            </a:r>
          </a:p>
        </p:txBody>
      </p:sp>
      <p:pic>
        <p:nvPicPr>
          <p:cNvPr id="56330"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3981450"/>
            <a:ext cx="2162175" cy="191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31"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788" y="3981450"/>
            <a:ext cx="2128837" cy="189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32"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0775" y="3981450"/>
            <a:ext cx="2138363"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33" name="Picture 1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9275" y="3981450"/>
            <a:ext cx="2136775"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708025"/>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en-US" sz="4000" b="1" dirty="0" err="1">
                <a:solidFill>
                  <a:srgbClr val="FFFF00"/>
                </a:solidFill>
                <a:latin typeface="Arial"/>
                <a:cs typeface="Arial"/>
              </a:rPr>
              <a:t>Paramba</a:t>
            </a:r>
            <a:endParaRPr lang="en-US" sz="4000" b="1" dirty="0">
              <a:solidFill>
                <a:srgbClr val="FFFF00"/>
              </a:solidFill>
              <a:latin typeface="Arial"/>
              <a:cs typeface="Arial"/>
            </a:endParaRPr>
          </a:p>
        </p:txBody>
      </p:sp>
      <p:sp>
        <p:nvSpPr>
          <p:cNvPr id="1029" name="Text Box 5"/>
          <p:cNvSpPr txBox="1">
            <a:spLocks noChangeArrowheads="1"/>
          </p:cNvSpPr>
          <p:nvPr/>
        </p:nvSpPr>
        <p:spPr bwMode="auto">
          <a:xfrm>
            <a:off x="3429000" y="849313"/>
            <a:ext cx="2895600" cy="4401205"/>
          </a:xfrm>
          <a:prstGeom prst="rect">
            <a:avLst/>
          </a:prstGeom>
          <a:noFill/>
          <a:ln>
            <a:noFill/>
          </a:ln>
          <a:effectLst>
            <a:outerShdw blurRad="63500" dist="38099" dir="2700000" algn="ctr" rotWithShape="0">
              <a:schemeClr val="bg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ja-JP" sz="2800" b="1" dirty="0">
                <a:cs typeface="Arial" charset="0"/>
              </a:rPr>
              <a:t>“</a:t>
            </a:r>
            <a:r>
              <a:rPr lang="en-US" altLang="ja-JP" sz="2800" b="1" dirty="0" err="1">
                <a:cs typeface="Arial" charset="0"/>
              </a:rPr>
              <a:t>Pawad</a:t>
            </a:r>
            <a:r>
              <a:rPr lang="en-US" altLang="ja-JP" sz="2800" b="1" dirty="0">
                <a:cs typeface="Arial" charset="0"/>
              </a:rPr>
              <a:t> </a:t>
            </a:r>
            <a:r>
              <a:rPr lang="en-US" altLang="ja-JP" sz="2800" b="1" dirty="0" err="1">
                <a:cs typeface="Arial" charset="0"/>
              </a:rPr>
              <a:t>pakhiang</a:t>
            </a:r>
            <a:r>
              <a:rPr lang="en-US" altLang="ja-JP" sz="2800" b="1" dirty="0">
                <a:cs typeface="Arial" charset="0"/>
              </a:rPr>
              <a:t> ne </a:t>
            </a:r>
            <a:r>
              <a:rPr lang="en-US" altLang="ja-JP" sz="2800" b="1" dirty="0" err="1">
                <a:cs typeface="Arial" charset="0"/>
              </a:rPr>
              <a:t>laddin</a:t>
            </a:r>
            <a:r>
              <a:rPr lang="en-US" altLang="ja-JP" sz="2800" b="1" dirty="0">
                <a:cs typeface="Arial" charset="0"/>
              </a:rPr>
              <a:t> </a:t>
            </a:r>
            <a:r>
              <a:rPr lang="en-US" altLang="ja-JP" sz="2800" b="1" dirty="0" err="1">
                <a:cs typeface="Arial" charset="0"/>
              </a:rPr>
              <a:t>bo</a:t>
            </a:r>
            <a:r>
              <a:rPr lang="en-US" altLang="ja-JP" sz="2800" b="1" dirty="0">
                <a:cs typeface="Arial" charset="0"/>
              </a:rPr>
              <a:t> se din </a:t>
            </a:r>
            <a:r>
              <a:rPr lang="en-US" altLang="ja-JP" sz="2800" b="1" dirty="0" err="1">
                <a:cs typeface="Arial" charset="0"/>
              </a:rPr>
              <a:t>masan</a:t>
            </a:r>
            <a:r>
              <a:rPr lang="en-US" altLang="ja-JP" sz="2800" b="1" dirty="0">
                <a:cs typeface="Arial" charset="0"/>
              </a:rPr>
              <a:t> </a:t>
            </a:r>
            <a:r>
              <a:rPr lang="en-US" altLang="ja-JP" sz="2800" b="1" dirty="0" err="1">
                <a:cs typeface="Arial" charset="0"/>
              </a:rPr>
              <a:t>jiu</a:t>
            </a:r>
            <a:r>
              <a:rPr lang="en-US" altLang="ja-JP" sz="2800" b="1" dirty="0">
                <a:cs typeface="Arial" charset="0"/>
              </a:rPr>
              <a:t> </a:t>
            </a:r>
            <a:r>
              <a:rPr lang="en-US" altLang="ja-JP" sz="2800" b="1" dirty="0" err="1">
                <a:cs typeface="Arial" charset="0"/>
              </a:rPr>
              <a:t>pariang</a:t>
            </a:r>
            <a:r>
              <a:rPr lang="en-US" altLang="ja-JP" sz="2800" b="1" dirty="0">
                <a:cs typeface="Arial" charset="0"/>
              </a:rPr>
              <a:t> </a:t>
            </a:r>
            <a:r>
              <a:rPr lang="en-US" altLang="ja-JP" sz="2800" b="1" dirty="0" err="1">
                <a:cs typeface="Arial" charset="0"/>
              </a:rPr>
              <a:t>chiu</a:t>
            </a:r>
            <a:r>
              <a:rPr lang="en-US" altLang="ja-JP" sz="2800" b="1" dirty="0">
                <a:cs typeface="Arial" charset="0"/>
              </a:rPr>
              <a:t> </a:t>
            </a:r>
            <a:r>
              <a:rPr lang="en-US" altLang="ja-JP" sz="2800" b="1" dirty="0" err="1">
                <a:cs typeface="Arial" charset="0"/>
              </a:rPr>
              <a:t>chamai</a:t>
            </a:r>
            <a:r>
              <a:rPr lang="en-US" altLang="ja-JP" sz="2800" b="1" dirty="0">
                <a:cs typeface="Arial" charset="0"/>
              </a:rPr>
              <a:t> ram </a:t>
            </a:r>
            <a:r>
              <a:rPr lang="en-US" altLang="ja-JP" sz="2800" b="1" dirty="0" err="1">
                <a:cs typeface="Arial" charset="0"/>
              </a:rPr>
              <a:t>mai</a:t>
            </a:r>
            <a:r>
              <a:rPr lang="en-US" altLang="ja-JP" sz="2800" b="1" dirty="0">
                <a:cs typeface="Arial" charset="0"/>
              </a:rPr>
              <a:t> </a:t>
            </a:r>
            <a:r>
              <a:rPr lang="en-US" altLang="ja-JP" sz="2800" b="1" dirty="0" err="1">
                <a:cs typeface="Arial" charset="0"/>
              </a:rPr>
              <a:t>tu</a:t>
            </a:r>
            <a:r>
              <a:rPr lang="en-US" altLang="ja-JP" sz="2800" b="1" dirty="0">
                <a:cs typeface="Arial" charset="0"/>
              </a:rPr>
              <a:t> </a:t>
            </a:r>
            <a:r>
              <a:rPr lang="en-US" altLang="ja-JP" sz="2800" b="1" dirty="0" err="1">
                <a:cs typeface="Arial" charset="0"/>
              </a:rPr>
              <a:t>maji</a:t>
            </a:r>
            <a:r>
              <a:rPr lang="en-US" altLang="ja-JP" sz="2800" b="1" dirty="0">
                <a:cs typeface="Arial" charset="0"/>
              </a:rPr>
              <a:t> </a:t>
            </a:r>
            <a:r>
              <a:rPr lang="en-US" altLang="ja-JP" sz="2800" b="1" dirty="0" err="1">
                <a:cs typeface="Arial" charset="0"/>
              </a:rPr>
              <a:t>bo</a:t>
            </a:r>
            <a:r>
              <a:rPr lang="en-US" altLang="ja-JP" sz="2800" b="1" dirty="0">
                <a:cs typeface="Arial" charset="0"/>
              </a:rPr>
              <a:t> </a:t>
            </a:r>
            <a:r>
              <a:rPr lang="en-US" altLang="ja-JP" sz="2800" b="1" dirty="0" err="1">
                <a:cs typeface="Arial" charset="0"/>
              </a:rPr>
              <a:t>khatdi</a:t>
            </a:r>
            <a:r>
              <a:rPr lang="en-US" altLang="ja-JP" sz="2800" b="1" dirty="0">
                <a:cs typeface="Arial" charset="0"/>
              </a:rPr>
              <a:t> </a:t>
            </a:r>
            <a:r>
              <a:rPr lang="en-US" altLang="ja-JP" sz="2800" b="1" dirty="0" err="1">
                <a:cs typeface="Arial" charset="0"/>
              </a:rPr>
              <a:t>takhai</a:t>
            </a:r>
            <a:r>
              <a:rPr lang="en-US" altLang="ja-JP" sz="2800" b="1" dirty="0">
                <a:cs typeface="Arial" charset="0"/>
              </a:rPr>
              <a:t> </a:t>
            </a:r>
            <a:r>
              <a:rPr lang="en-US" altLang="ja-JP" sz="2800" b="1" dirty="0" err="1">
                <a:cs typeface="Arial" charset="0"/>
              </a:rPr>
              <a:t>thinpiu</a:t>
            </a:r>
            <a:r>
              <a:rPr lang="en-US" altLang="ja-JP" sz="2800" b="1" dirty="0">
                <a:cs typeface="Arial" charset="0"/>
              </a:rPr>
              <a:t> </a:t>
            </a:r>
            <a:r>
              <a:rPr lang="en-US" altLang="ja-JP" sz="2800" b="1" dirty="0" err="1">
                <a:cs typeface="Arial" charset="0"/>
              </a:rPr>
              <a:t>suibo</a:t>
            </a:r>
            <a:r>
              <a:rPr lang="en-US" altLang="ja-JP" sz="2800" b="1" dirty="0">
                <a:cs typeface="Arial" charset="0"/>
              </a:rPr>
              <a:t> </a:t>
            </a:r>
            <a:r>
              <a:rPr lang="en-US" altLang="ja-JP" sz="2800" b="1" dirty="0" err="1">
                <a:cs typeface="Arial" charset="0"/>
              </a:rPr>
              <a:t>ladriang</a:t>
            </a:r>
            <a:r>
              <a:rPr lang="en-US" altLang="ja-JP" sz="2800" b="1" dirty="0">
                <a:cs typeface="Arial" charset="0"/>
              </a:rPr>
              <a:t> dung"</a:t>
            </a:r>
            <a:endParaRPr lang="en-US" sz="2800" b="1" dirty="0">
              <a:cs typeface="Arial" charset="0"/>
            </a:endParaRPr>
          </a:p>
        </p:txBody>
      </p:sp>
      <p:sp>
        <p:nvSpPr>
          <p:cNvPr id="57348" name="Rectangle 6"/>
          <p:cNvSpPr>
            <a:spLocks noGrp="1" noChangeArrowheads="1"/>
          </p:cNvSpPr>
          <p:nvPr>
            <p:ph type="title" idx="4294967295"/>
          </p:nvPr>
        </p:nvSpPr>
        <p:spPr>
          <a:xfrm>
            <a:off x="0" y="0"/>
            <a:ext cx="8458200" cy="685800"/>
          </a:xfrm>
        </p:spPr>
        <p:txBody>
          <a:bodyPr/>
          <a:lstStyle/>
          <a:p>
            <a:pPr eaLnBrk="1" hangingPunct="1"/>
            <a:r>
              <a:rPr lang="en-US" sz="2400" dirty="0" err="1">
                <a:solidFill>
                  <a:schemeClr val="bg1"/>
                </a:solidFill>
                <a:latin typeface="Arial" charset="0"/>
                <a:ea typeface="Osaka" charset="0"/>
                <a:cs typeface="Arial" charset="0"/>
              </a:rPr>
              <a:t>Nde</a:t>
            </a:r>
            <a:r>
              <a:rPr lang="en-US" sz="2400" dirty="0">
                <a:solidFill>
                  <a:schemeClr val="bg1"/>
                </a:solidFill>
                <a:latin typeface="Arial" charset="0"/>
                <a:ea typeface="Osaka" charset="0"/>
                <a:cs typeface="Arial" charset="0"/>
              </a:rPr>
              <a:t> </a:t>
            </a:r>
            <a:r>
              <a:rPr lang="en-US" sz="2400" dirty="0" err="1">
                <a:solidFill>
                  <a:schemeClr val="bg1"/>
                </a:solidFill>
                <a:latin typeface="Arial" charset="0"/>
                <a:ea typeface="Osaka" charset="0"/>
                <a:cs typeface="Arial" charset="0"/>
              </a:rPr>
              <a:t>niu</a:t>
            </a:r>
            <a:r>
              <a:rPr lang="en-US" sz="2400" dirty="0">
                <a:solidFill>
                  <a:schemeClr val="bg1"/>
                </a:solidFill>
                <a:latin typeface="Arial" charset="0"/>
                <a:ea typeface="Osaka" charset="0"/>
                <a:cs typeface="Arial" charset="0"/>
              </a:rPr>
              <a:t> </a:t>
            </a:r>
            <a:r>
              <a:rPr lang="en-US" sz="2400" dirty="0" err="1">
                <a:solidFill>
                  <a:schemeClr val="bg1"/>
                </a:solidFill>
                <a:latin typeface="Arial" charset="0"/>
                <a:ea typeface="Osaka" charset="0"/>
                <a:cs typeface="Arial" charset="0"/>
              </a:rPr>
              <a:t>tacham</a:t>
            </a:r>
            <a:r>
              <a:rPr lang="en-US" sz="2400" dirty="0">
                <a:solidFill>
                  <a:schemeClr val="bg1"/>
                </a:solidFill>
                <a:latin typeface="Arial" charset="0"/>
                <a:ea typeface="Osaka" charset="0"/>
                <a:cs typeface="Arial" charset="0"/>
              </a:rPr>
              <a:t> se </a:t>
            </a:r>
            <a:r>
              <a:rPr lang="en-US" sz="2400" dirty="0" err="1">
                <a:solidFill>
                  <a:schemeClr val="bg1"/>
                </a:solidFill>
                <a:latin typeface="Arial" charset="0"/>
                <a:ea typeface="Osaka" charset="0"/>
                <a:cs typeface="Arial" charset="0"/>
              </a:rPr>
              <a:t>pawad</a:t>
            </a:r>
            <a:r>
              <a:rPr lang="en-US" sz="2400" dirty="0">
                <a:solidFill>
                  <a:schemeClr val="bg1"/>
                </a:solidFill>
                <a:latin typeface="Arial" charset="0"/>
                <a:ea typeface="Osaka" charset="0"/>
                <a:cs typeface="Arial" charset="0"/>
              </a:rPr>
              <a:t> </a:t>
            </a:r>
            <a:r>
              <a:rPr lang="en-US" sz="2400" dirty="0" err="1">
                <a:solidFill>
                  <a:schemeClr val="bg1"/>
                </a:solidFill>
                <a:latin typeface="Arial" charset="0"/>
                <a:ea typeface="Osaka" charset="0"/>
                <a:cs typeface="Arial" charset="0"/>
              </a:rPr>
              <a:t>pakhiang</a:t>
            </a:r>
            <a:r>
              <a:rPr lang="en-US" sz="2400" dirty="0">
                <a:solidFill>
                  <a:schemeClr val="bg1"/>
                </a:solidFill>
                <a:latin typeface="Arial" charset="0"/>
                <a:ea typeface="Osaka" charset="0"/>
                <a:cs typeface="Arial" charset="0"/>
              </a:rPr>
              <a:t> </a:t>
            </a:r>
            <a:r>
              <a:rPr lang="en-US" sz="2400" dirty="0" err="1">
                <a:solidFill>
                  <a:schemeClr val="bg1"/>
                </a:solidFill>
                <a:latin typeface="Arial" charset="0"/>
                <a:ea typeface="Osaka" charset="0"/>
                <a:cs typeface="Arial" charset="0"/>
              </a:rPr>
              <a:t>si</a:t>
            </a:r>
            <a:r>
              <a:rPr lang="en-US" sz="2400" dirty="0">
                <a:solidFill>
                  <a:schemeClr val="bg1"/>
                </a:solidFill>
                <a:latin typeface="Arial" charset="0"/>
                <a:ea typeface="Osaka" charset="0"/>
                <a:cs typeface="Arial" charset="0"/>
              </a:rPr>
              <a:t> </a:t>
            </a:r>
            <a:r>
              <a:rPr lang="en-US" sz="2400" dirty="0" err="1">
                <a:solidFill>
                  <a:schemeClr val="bg1"/>
                </a:solidFill>
                <a:latin typeface="Arial" charset="0"/>
                <a:ea typeface="Osaka" charset="0"/>
                <a:cs typeface="Arial" charset="0"/>
              </a:rPr>
              <a:t>khai</a:t>
            </a:r>
            <a:r>
              <a:rPr lang="en-US" sz="2400" dirty="0">
                <a:solidFill>
                  <a:schemeClr val="bg1"/>
                </a:solidFill>
                <a:latin typeface="Arial" charset="0"/>
                <a:ea typeface="Osaka" charset="0"/>
                <a:cs typeface="Arial" charset="0"/>
              </a:rPr>
              <a:t>?</a:t>
            </a:r>
            <a:endParaRPr lang="en-US" sz="2400" dirty="0">
              <a:latin typeface="Arial" charset="0"/>
              <a:ea typeface="Osaka" charset="0"/>
              <a:cs typeface="Arial" charset="0"/>
            </a:endParaRPr>
          </a:p>
        </p:txBody>
      </p:sp>
      <p:sp>
        <p:nvSpPr>
          <p:cNvPr id="57349" name="Text Box 7"/>
          <p:cNvSpPr txBox="1">
            <a:spLocks noChangeArrowheads="1"/>
          </p:cNvSpPr>
          <p:nvPr/>
        </p:nvSpPr>
        <p:spPr bwMode="auto">
          <a:xfrm>
            <a:off x="5795963" y="5791200"/>
            <a:ext cx="334803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cs typeface="Arial" charset="0"/>
              </a:rPr>
              <a:t>Walter Liefeld, </a:t>
            </a:r>
            <a:br>
              <a:rPr lang="en-US" b="1">
                <a:solidFill>
                  <a:schemeClr val="bg1"/>
                </a:solidFill>
                <a:cs typeface="Arial" charset="0"/>
              </a:rPr>
            </a:br>
            <a:r>
              <a:rPr lang="en-US" b="1" i="1">
                <a:solidFill>
                  <a:schemeClr val="bg1"/>
                </a:solidFill>
                <a:cs typeface="Arial" charset="0"/>
              </a:rPr>
              <a:t>NT Exposition</a:t>
            </a:r>
            <a:r>
              <a:rPr lang="en-US" b="1">
                <a:solidFill>
                  <a:schemeClr val="bg1"/>
                </a:solidFill>
                <a:cs typeface="Arial" charset="0"/>
              </a:rPr>
              <a:t>, 6</a:t>
            </a:r>
            <a:endParaRPr lang="en-US" b="1">
              <a:cs typeface="Arial" charset="0"/>
            </a:endParaRPr>
          </a:p>
        </p:txBody>
      </p:sp>
      <p:sp>
        <p:nvSpPr>
          <p:cNvPr id="1032" name="Text Box 8"/>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SS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0" y="1106488"/>
            <a:ext cx="9144000" cy="4062651"/>
          </a:xfrm>
          <a:prstGeom prst="rect">
            <a:avLst/>
          </a:prstGeom>
          <a:noFill/>
          <a:ln>
            <a:noFill/>
          </a:ln>
          <a:effectLst>
            <a:outerShdw blurRad="63500" dist="38099" dir="2700000" algn="ctr" rotWithShape="0">
              <a:schemeClr val="bg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ja-JP" sz="3600" b="1" dirty="0"/>
              <a:t>“</a:t>
            </a:r>
            <a:r>
              <a:rPr lang="en-US" altLang="ja-JP" sz="3600" b="1" dirty="0" err="1"/>
              <a:t>Pawad</a:t>
            </a:r>
            <a:r>
              <a:rPr lang="en-US" altLang="ja-JP" sz="3600" b="1" dirty="0"/>
              <a:t> </a:t>
            </a:r>
            <a:r>
              <a:rPr lang="en-US" altLang="ja-JP" sz="3600" b="1" dirty="0" err="1"/>
              <a:t>pakhiang</a:t>
            </a:r>
            <a:r>
              <a:rPr lang="en-US" altLang="ja-JP" sz="3600" b="1" dirty="0"/>
              <a:t> </a:t>
            </a:r>
            <a:r>
              <a:rPr lang="en-US" altLang="ja-JP" sz="3600" b="1" dirty="0" err="1"/>
              <a:t>na</a:t>
            </a:r>
            <a:r>
              <a:rPr lang="en-US" altLang="ja-JP" sz="3600" b="1" dirty="0"/>
              <a:t> </a:t>
            </a:r>
            <a:r>
              <a:rPr lang="en-US" altLang="ja-JP" sz="3600" b="1" dirty="0" err="1"/>
              <a:t>dinronbo</a:t>
            </a:r>
            <a:r>
              <a:rPr lang="en-US" altLang="ja-JP" sz="3600" b="1" dirty="0"/>
              <a:t> </a:t>
            </a:r>
            <a:r>
              <a:rPr lang="en-US" altLang="ja-JP" sz="3600" b="1" dirty="0" err="1"/>
              <a:t>masanbo</a:t>
            </a:r>
            <a:r>
              <a:rPr lang="en-US" altLang="ja-JP" sz="3600" b="1" dirty="0"/>
              <a:t> </a:t>
            </a:r>
            <a:r>
              <a:rPr lang="en-US" altLang="ja-JP" sz="3600" b="1" dirty="0" err="1"/>
              <a:t>racham</a:t>
            </a:r>
            <a:r>
              <a:rPr lang="en-US" altLang="ja-JP" sz="3600" b="1" dirty="0"/>
              <a:t> </a:t>
            </a:r>
            <a:r>
              <a:rPr lang="en-US" altLang="ja-JP" sz="3600" b="1" dirty="0" err="1"/>
              <a:t>wangbo</a:t>
            </a:r>
            <a:r>
              <a:rPr lang="en-US" altLang="ja-JP" sz="3600" b="1" dirty="0"/>
              <a:t> se </a:t>
            </a:r>
            <a:r>
              <a:rPr lang="en-US" altLang="ja-JP" sz="3600" b="1" dirty="0" err="1"/>
              <a:t>khatdi</a:t>
            </a:r>
            <a:r>
              <a:rPr lang="en-US" altLang="ja-JP" sz="3600" b="1" dirty="0"/>
              <a:t> </a:t>
            </a:r>
            <a:r>
              <a:rPr lang="en-US" altLang="ja-JP" sz="3600" b="1" dirty="0" err="1"/>
              <a:t>padbose</a:t>
            </a:r>
            <a:r>
              <a:rPr lang="en-US" altLang="ja-JP" sz="3600" b="1" dirty="0"/>
              <a:t> </a:t>
            </a:r>
            <a:r>
              <a:rPr lang="en-US" altLang="ja-JP" sz="3600" b="1" dirty="0" err="1"/>
              <a:t>characham</a:t>
            </a:r>
            <a:r>
              <a:rPr lang="en-US" altLang="ja-JP" sz="3600" b="1" dirty="0"/>
              <a:t>, </a:t>
            </a:r>
            <a:r>
              <a:rPr lang="en-US" altLang="ja-JP" sz="3600" b="1" dirty="0" err="1"/>
              <a:t>chalad</a:t>
            </a:r>
            <a:r>
              <a:rPr lang="en-US" altLang="ja-JP" sz="3600" b="1" dirty="0"/>
              <a:t> </a:t>
            </a:r>
            <a:r>
              <a:rPr lang="en-US" altLang="ja-JP" sz="3600" b="1" dirty="0" err="1"/>
              <a:t>kamje</a:t>
            </a:r>
            <a:r>
              <a:rPr lang="en-US" altLang="ja-JP" sz="3600" b="1" dirty="0"/>
              <a:t>, </a:t>
            </a:r>
            <a:r>
              <a:rPr lang="en-US" altLang="ja-JP" sz="3600" b="1" dirty="0" err="1"/>
              <a:t>ariak</a:t>
            </a:r>
            <a:r>
              <a:rPr lang="en-US" altLang="ja-JP" sz="3600" b="1" dirty="0"/>
              <a:t> </a:t>
            </a:r>
            <a:r>
              <a:rPr lang="en-US" altLang="ja-JP" sz="3600" b="1" dirty="0" err="1"/>
              <a:t>khuang</a:t>
            </a:r>
            <a:r>
              <a:rPr lang="en-US" altLang="ja-JP" sz="3600" b="1" dirty="0"/>
              <a:t> </a:t>
            </a:r>
            <a:r>
              <a:rPr lang="en-US" altLang="ja-JP" sz="3600" b="1" dirty="0" err="1"/>
              <a:t>gu</a:t>
            </a:r>
            <a:r>
              <a:rPr lang="en-US" altLang="ja-JP" sz="3600" b="1" dirty="0"/>
              <a:t> </a:t>
            </a:r>
            <a:r>
              <a:rPr lang="en-US" altLang="ja-JP" sz="3600" b="1" dirty="0" err="1"/>
              <a:t>pariang</a:t>
            </a:r>
            <a:r>
              <a:rPr lang="en-US" altLang="ja-JP" sz="3600" b="1" dirty="0"/>
              <a:t> </a:t>
            </a:r>
            <a:r>
              <a:rPr lang="en-US" altLang="ja-JP" sz="3600" b="1" dirty="0" err="1"/>
              <a:t>khatdi</a:t>
            </a:r>
            <a:r>
              <a:rPr lang="en-US" altLang="ja-JP" sz="3600" b="1" dirty="0"/>
              <a:t> </a:t>
            </a:r>
            <a:r>
              <a:rPr lang="en-US" altLang="ja-JP" sz="3600" b="1" dirty="0" err="1"/>
              <a:t>pajai</a:t>
            </a:r>
            <a:r>
              <a:rPr lang="en-US" altLang="ja-JP" sz="3600" b="1" dirty="0"/>
              <a:t> </a:t>
            </a:r>
            <a:r>
              <a:rPr lang="en-US" altLang="ja-JP" sz="3600" b="1" dirty="0" err="1"/>
              <a:t>ali</a:t>
            </a:r>
            <a:r>
              <a:rPr lang="en-US" altLang="ja-JP" sz="3600" b="1" dirty="0"/>
              <a:t>, </a:t>
            </a:r>
            <a:r>
              <a:rPr lang="en-US" altLang="ja-JP" sz="3600" b="1" dirty="0" err="1"/>
              <a:t>Huipuina</a:t>
            </a:r>
            <a:r>
              <a:rPr lang="en-US" altLang="ja-JP" sz="3600" b="1" dirty="0"/>
              <a:t>  </a:t>
            </a:r>
            <a:r>
              <a:rPr lang="en-US" altLang="ja-JP" sz="3600" b="1" dirty="0" err="1"/>
              <a:t>niu</a:t>
            </a:r>
            <a:r>
              <a:rPr lang="en-US" altLang="ja-JP" sz="3600" b="1" dirty="0"/>
              <a:t> wang rai </a:t>
            </a:r>
            <a:r>
              <a:rPr lang="en-US" altLang="ja-JP" sz="3600" b="1" dirty="0" err="1"/>
              <a:t>jiu</a:t>
            </a:r>
            <a:r>
              <a:rPr lang="en-US" altLang="ja-JP" sz="3600" b="1" dirty="0"/>
              <a:t> </a:t>
            </a:r>
            <a:r>
              <a:rPr lang="en-US" altLang="ja-JP" sz="3600" b="1" dirty="0" err="1"/>
              <a:t>pumtan</a:t>
            </a:r>
            <a:r>
              <a:rPr lang="en-US" altLang="ja-JP" sz="3600" b="1" dirty="0"/>
              <a:t> </a:t>
            </a:r>
            <a:r>
              <a:rPr lang="en-US" altLang="ja-JP" sz="3600" b="1" dirty="0" err="1"/>
              <a:t>pikhai</a:t>
            </a:r>
            <a:r>
              <a:rPr lang="en-US" altLang="ja-JP" sz="3600" b="1" dirty="0"/>
              <a:t>, </a:t>
            </a:r>
            <a:r>
              <a:rPr lang="en-US" altLang="ja-JP" sz="3600" b="1" dirty="0" err="1"/>
              <a:t>chiu</a:t>
            </a:r>
            <a:r>
              <a:rPr lang="en-US" altLang="ja-JP" sz="3600" b="1" dirty="0"/>
              <a:t> </a:t>
            </a:r>
            <a:r>
              <a:rPr lang="en-US" altLang="ja-JP" sz="3600" b="1" dirty="0" err="1"/>
              <a:t>pakhu</a:t>
            </a:r>
            <a:r>
              <a:rPr lang="en-US" altLang="ja-JP" sz="3600" b="1" dirty="0"/>
              <a:t> </a:t>
            </a:r>
            <a:r>
              <a:rPr lang="en-US" altLang="ja-JP" sz="3600" b="1" dirty="0" err="1"/>
              <a:t>gasu</a:t>
            </a:r>
            <a:r>
              <a:rPr lang="en-US" altLang="ja-JP" sz="3600" b="1" dirty="0"/>
              <a:t> </a:t>
            </a:r>
            <a:r>
              <a:rPr lang="en-US" altLang="ja-JP" sz="3600" b="1" dirty="0" err="1"/>
              <a:t>kamkhai</a:t>
            </a:r>
            <a:r>
              <a:rPr lang="en-US" altLang="ja-JP" sz="3600" b="1" dirty="0"/>
              <a:t> </a:t>
            </a:r>
            <a:r>
              <a:rPr lang="en-US" altLang="ja-JP" sz="3600" b="1" dirty="0" err="1"/>
              <a:t>mibo</a:t>
            </a:r>
            <a:r>
              <a:rPr lang="en-US" altLang="ja-JP" sz="3600" b="1" dirty="0"/>
              <a:t> </a:t>
            </a:r>
            <a:r>
              <a:rPr lang="en-US" altLang="ja-JP" sz="3600" b="1" dirty="0" err="1"/>
              <a:t>gu</a:t>
            </a:r>
            <a:r>
              <a:rPr lang="en-US" altLang="ja-JP" sz="3600" b="1" dirty="0"/>
              <a:t> </a:t>
            </a:r>
            <a:r>
              <a:rPr lang="en-US" altLang="ja-JP" sz="3600" b="1" dirty="0" err="1"/>
              <a:t>chamai</a:t>
            </a:r>
            <a:r>
              <a:rPr lang="en-US" altLang="ja-JP" sz="3600" b="1" dirty="0"/>
              <a:t> " </a:t>
            </a:r>
            <a:br>
              <a:rPr lang="en-US" altLang="ja-JP" sz="3600" b="1" dirty="0"/>
            </a:br>
            <a:br>
              <a:rPr lang="en-US" altLang="ja-JP" sz="1800" b="1" dirty="0"/>
            </a:br>
            <a:r>
              <a:rPr lang="en-US" altLang="ja-JP" b="1" dirty="0"/>
              <a:t>(Robinson, 20, </a:t>
            </a:r>
            <a:r>
              <a:rPr lang="en-US" altLang="ja-JP" b="1" dirty="0" err="1"/>
              <a:t>lupad</a:t>
            </a:r>
            <a:r>
              <a:rPr lang="en-US" altLang="ja-JP" b="1" dirty="0"/>
              <a:t> </a:t>
            </a:r>
            <a:r>
              <a:rPr lang="en-US" altLang="ja-JP" b="1" dirty="0" err="1"/>
              <a:t>paniu</a:t>
            </a:r>
            <a:r>
              <a:rPr lang="en-US" altLang="ja-JP" b="1" dirty="0"/>
              <a:t> </a:t>
            </a:r>
            <a:r>
              <a:rPr lang="en-US" altLang="ja-JP" b="1" dirty="0" err="1"/>
              <a:t>kawicham</a:t>
            </a:r>
            <a:r>
              <a:rPr lang="en-US" altLang="ja-JP" b="1" dirty="0"/>
              <a:t> </a:t>
            </a:r>
            <a:r>
              <a:rPr lang="en-US" altLang="ja-JP" b="1" dirty="0" err="1"/>
              <a:t>laddin</a:t>
            </a:r>
            <a:r>
              <a:rPr lang="en-US" altLang="ja-JP" b="1" dirty="0"/>
              <a:t> )</a:t>
            </a:r>
            <a:endParaRPr lang="en-US" sz="1800" dirty="0">
              <a:latin typeface="Times" charset="0"/>
            </a:endParaRPr>
          </a:p>
        </p:txBody>
      </p:sp>
      <p:sp>
        <p:nvSpPr>
          <p:cNvPr id="59395" name="Rectangle 4"/>
          <p:cNvSpPr>
            <a:spLocks noGrp="1" noChangeArrowheads="1"/>
          </p:cNvSpPr>
          <p:nvPr>
            <p:ph type="title" idx="4294967295"/>
          </p:nvPr>
        </p:nvSpPr>
        <p:spPr>
          <a:xfrm>
            <a:off x="0" y="152400"/>
            <a:ext cx="9144000" cy="838200"/>
          </a:xfrm>
        </p:spPr>
        <p:txBody>
          <a:bodyPr/>
          <a:lstStyle/>
          <a:p>
            <a:pPr eaLnBrk="1" hangingPunct="1"/>
            <a:r>
              <a:rPr lang="en-US" sz="4000" b="1" dirty="0" err="1">
                <a:latin typeface="Arial" charset="0"/>
                <a:ea typeface="Osaka" charset="0"/>
                <a:cs typeface="Osaka" charset="0"/>
              </a:rPr>
              <a:t>Kaisan</a:t>
            </a:r>
            <a:r>
              <a:rPr lang="en-US" sz="4000" b="1" dirty="0">
                <a:latin typeface="Arial" charset="0"/>
                <a:ea typeface="Osaka" charset="0"/>
                <a:cs typeface="Osaka" charset="0"/>
              </a:rPr>
              <a:t> </a:t>
            </a:r>
            <a:r>
              <a:rPr lang="en-US" sz="4000" b="1" dirty="0" err="1">
                <a:latin typeface="Arial" charset="0"/>
                <a:ea typeface="Osaka" charset="0"/>
                <a:cs typeface="Osaka" charset="0"/>
              </a:rPr>
              <a:t>lan</a:t>
            </a:r>
            <a:r>
              <a:rPr lang="en-US" sz="4000" b="1" dirty="0">
                <a:latin typeface="Arial" charset="0"/>
                <a:ea typeface="Osaka" charset="0"/>
                <a:cs typeface="Osaka" charset="0"/>
              </a:rPr>
              <a:t> </a:t>
            </a:r>
            <a:r>
              <a:rPr lang="en-US" sz="4000" b="1" dirty="0" err="1">
                <a:latin typeface="Arial" charset="0"/>
                <a:ea typeface="Osaka" charset="0"/>
                <a:cs typeface="Osaka" charset="0"/>
              </a:rPr>
              <a:t>bo</a:t>
            </a:r>
            <a:r>
              <a:rPr lang="en-US" sz="4000" b="1" dirty="0">
                <a:latin typeface="Arial" charset="0"/>
                <a:ea typeface="Osaka" charset="0"/>
                <a:cs typeface="Osaka" charset="0"/>
              </a:rPr>
              <a:t> </a:t>
            </a:r>
            <a:r>
              <a:rPr lang="en-US" sz="4000" b="1" dirty="0" err="1">
                <a:latin typeface="Arial" charset="0"/>
                <a:ea typeface="Osaka" charset="0"/>
                <a:cs typeface="Osaka" charset="0"/>
              </a:rPr>
              <a:t>paramba</a:t>
            </a:r>
            <a:r>
              <a:rPr lang="en-US" sz="4800" b="1" dirty="0">
                <a:latin typeface="Arial" charset="0"/>
                <a:ea typeface="Osaka" charset="0"/>
                <a:cs typeface="Osaka" charset="0"/>
              </a:rPr>
              <a:t>…</a:t>
            </a:r>
            <a:endParaRPr lang="en-US" dirty="0">
              <a:latin typeface="Arial" charset="0"/>
              <a:ea typeface="Osaka" charset="0"/>
              <a:cs typeface="Osaka" charset="0"/>
            </a:endParaRPr>
          </a:p>
        </p:txBody>
      </p:sp>
      <p:sp>
        <p:nvSpPr>
          <p:cNvPr id="63493"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chemeClr val="tx2"/>
                </a:solidFill>
              </a:rPr>
              <a:t>1</a:t>
            </a: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457200" y="1676400"/>
            <a:ext cx="6438900" cy="1077218"/>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3200" b="1" dirty="0" err="1">
                <a:solidFill>
                  <a:srgbClr val="00FFFF"/>
                </a:solidFill>
                <a:latin typeface="Arial"/>
                <a:cs typeface="Arial"/>
              </a:rPr>
              <a:t>Masanbo</a:t>
            </a:r>
            <a:r>
              <a:rPr lang="en-US" sz="3200" b="1" dirty="0">
                <a:solidFill>
                  <a:srgbClr val="00FFFF"/>
                </a:solidFill>
                <a:latin typeface="Arial"/>
                <a:cs typeface="Arial"/>
              </a:rPr>
              <a:t> </a:t>
            </a:r>
            <a:r>
              <a:rPr lang="en-US" sz="3200" b="1" dirty="0" err="1">
                <a:solidFill>
                  <a:srgbClr val="00FFFF"/>
                </a:solidFill>
                <a:latin typeface="Arial"/>
                <a:cs typeface="Arial"/>
              </a:rPr>
              <a:t>charou</a:t>
            </a:r>
            <a:r>
              <a:rPr lang="en-US" sz="3200" b="1" dirty="0">
                <a:solidFill>
                  <a:srgbClr val="00FFFF"/>
                </a:solidFill>
                <a:latin typeface="Arial"/>
                <a:cs typeface="Arial"/>
              </a:rPr>
              <a:t> </a:t>
            </a:r>
            <a:r>
              <a:rPr lang="en-US" sz="3200" b="1" dirty="0" err="1">
                <a:solidFill>
                  <a:srgbClr val="00FFFF"/>
                </a:solidFill>
                <a:latin typeface="Arial"/>
                <a:cs typeface="Arial"/>
              </a:rPr>
              <a:t>ga</a:t>
            </a:r>
            <a:r>
              <a:rPr lang="en-US" sz="3200" b="1" dirty="0">
                <a:solidFill>
                  <a:srgbClr val="00FFFF"/>
                </a:solidFill>
                <a:latin typeface="Arial"/>
                <a:cs typeface="Arial"/>
              </a:rPr>
              <a:t> para </a:t>
            </a:r>
            <a:r>
              <a:rPr lang="en-US" sz="3200" b="1" dirty="0" err="1">
                <a:solidFill>
                  <a:srgbClr val="00FFFF"/>
                </a:solidFill>
                <a:latin typeface="Arial"/>
                <a:cs typeface="Arial"/>
              </a:rPr>
              <a:t>kathiubo</a:t>
            </a:r>
            <a:r>
              <a:rPr lang="en-US" sz="3200" b="1" dirty="0">
                <a:solidFill>
                  <a:srgbClr val="00FFFF"/>
                </a:solidFill>
                <a:latin typeface="Arial"/>
                <a:cs typeface="Arial"/>
              </a:rPr>
              <a:t> se din </a:t>
            </a:r>
            <a:r>
              <a:rPr lang="en-US" sz="3200" b="1" dirty="0" err="1">
                <a:solidFill>
                  <a:srgbClr val="00FFFF"/>
                </a:solidFill>
                <a:latin typeface="Arial"/>
                <a:cs typeface="Arial"/>
              </a:rPr>
              <a:t>khai</a:t>
            </a:r>
            <a:r>
              <a:rPr lang="en-US" sz="3200" b="1" dirty="0">
                <a:solidFill>
                  <a:srgbClr val="00FFFF"/>
                </a:solidFill>
                <a:latin typeface="Arial"/>
                <a:cs typeface="Arial"/>
              </a:rPr>
              <a:t> lo</a:t>
            </a: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655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3600" b="1" dirty="0">
                <a:solidFill>
                  <a:schemeClr val="bg1"/>
                </a:solidFill>
                <a:latin typeface="Arial" charset="0"/>
                <a:ea typeface="Osaka" charset="0"/>
                <a:cs typeface="Arial" charset="0"/>
              </a:rPr>
              <a:t>Din </a:t>
            </a:r>
            <a:r>
              <a:rPr lang="en-US" sz="3600" b="1" dirty="0" err="1">
                <a:solidFill>
                  <a:schemeClr val="bg1"/>
                </a:solidFill>
                <a:latin typeface="Arial" charset="0"/>
                <a:ea typeface="Osaka" charset="0"/>
                <a:cs typeface="Arial" charset="0"/>
              </a:rPr>
              <a:t>maraa</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padbo</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pajai</a:t>
            </a:r>
            <a:endParaRPr lang="en-US" sz="3600" b="1" dirty="0">
              <a:latin typeface="Arial" charset="0"/>
              <a:ea typeface="Osaka" charset="0"/>
              <a:cs typeface="Arial" charset="0"/>
            </a:endParaRPr>
          </a:p>
        </p:txBody>
      </p:sp>
      <p:sp>
        <p:nvSpPr>
          <p:cNvPr id="61445"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pic>
        <p:nvPicPr>
          <p:cNvPr id="61446" name="Picture 7" descr="Ligh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447800"/>
            <a:ext cx="70643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44" name="Picture 8" descr="images-2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3505200"/>
            <a:ext cx="2273300" cy="224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6" name="Text Box 10"/>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
        <p:nvSpPr>
          <p:cNvPr id="10" name="Circular Arrow 9"/>
          <p:cNvSpPr/>
          <p:nvPr/>
        </p:nvSpPr>
        <p:spPr bwMode="auto">
          <a:xfrm rot="20068659">
            <a:off x="2244725" y="3697288"/>
            <a:ext cx="2106613" cy="2138362"/>
          </a:xfrm>
          <a:prstGeom prst="circularArrow">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5544"/>
                                        </p:tgtEl>
                                        <p:attrNameLst>
                                          <p:attrName>style.visibility</p:attrName>
                                        </p:attrNameLst>
                                      </p:cBhvr>
                                      <p:to>
                                        <p:strVal val="visible"/>
                                      </p:to>
                                    </p:set>
                                    <p:animEffect transition="in" filter="dissolve">
                                      <p:cBhvr>
                                        <p:cTn id="20"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707904" y="3254160"/>
            <a:ext cx="5436096" cy="36038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63938" y="3644900"/>
            <a:ext cx="1985962" cy="292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11188" y="4129088"/>
            <a:ext cx="2036762" cy="2036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1077218"/>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3200" b="1" dirty="0" err="1">
                <a:solidFill>
                  <a:schemeClr val="accent1"/>
                </a:solidFill>
                <a:latin typeface="Arial"/>
                <a:cs typeface="Arial"/>
              </a:rPr>
              <a:t>Ariak</a:t>
            </a:r>
            <a:r>
              <a:rPr lang="en-US" sz="3200" b="1" dirty="0">
                <a:solidFill>
                  <a:schemeClr val="accent1"/>
                </a:solidFill>
                <a:latin typeface="Arial"/>
                <a:cs typeface="Arial"/>
              </a:rPr>
              <a:t> </a:t>
            </a:r>
            <a:r>
              <a:rPr lang="en-US" sz="3200" b="1" dirty="0" err="1">
                <a:solidFill>
                  <a:schemeClr val="accent1"/>
                </a:solidFill>
                <a:latin typeface="Arial"/>
                <a:cs typeface="Arial"/>
              </a:rPr>
              <a:t>roukhai</a:t>
            </a:r>
            <a:r>
              <a:rPr lang="en-US" sz="3200" b="1" dirty="0">
                <a:solidFill>
                  <a:schemeClr val="accent1"/>
                </a:solidFill>
                <a:latin typeface="Arial"/>
                <a:cs typeface="Arial"/>
              </a:rPr>
              <a:t> </a:t>
            </a:r>
            <a:r>
              <a:rPr lang="en-US" sz="3200" b="1" dirty="0" err="1">
                <a:solidFill>
                  <a:schemeClr val="accent1"/>
                </a:solidFill>
                <a:latin typeface="Arial"/>
                <a:cs typeface="Arial"/>
              </a:rPr>
              <a:t>bopiu</a:t>
            </a:r>
            <a:r>
              <a:rPr lang="en-US" sz="3200" b="1" dirty="0">
                <a:solidFill>
                  <a:schemeClr val="accent1"/>
                </a:solidFill>
                <a:latin typeface="Arial"/>
                <a:cs typeface="Arial"/>
              </a:rPr>
              <a:t> </a:t>
            </a:r>
            <a:r>
              <a:rPr lang="en-US" sz="3200" b="1" dirty="0" err="1">
                <a:solidFill>
                  <a:schemeClr val="accent1"/>
                </a:solidFill>
                <a:latin typeface="Arial"/>
                <a:cs typeface="Arial"/>
              </a:rPr>
              <a:t>gu</a:t>
            </a:r>
            <a:r>
              <a:rPr lang="en-US" sz="3200" b="1" dirty="0">
                <a:solidFill>
                  <a:schemeClr val="accent1"/>
                </a:solidFill>
                <a:latin typeface="Arial"/>
                <a:cs typeface="Arial"/>
              </a:rPr>
              <a:t> </a:t>
            </a:r>
            <a:r>
              <a:rPr lang="en-US" sz="3200" b="1" dirty="0" err="1">
                <a:solidFill>
                  <a:schemeClr val="accent1"/>
                </a:solidFill>
                <a:latin typeface="Arial"/>
                <a:cs typeface="Arial"/>
              </a:rPr>
              <a:t>chunning</a:t>
            </a:r>
            <a:r>
              <a:rPr lang="en-US" sz="3200" b="1" dirty="0">
                <a:solidFill>
                  <a:schemeClr val="accent1"/>
                </a:solidFill>
                <a:latin typeface="Arial"/>
                <a:cs typeface="Arial"/>
              </a:rPr>
              <a:t> </a:t>
            </a:r>
            <a:r>
              <a:rPr lang="en-US" sz="3200" b="1" dirty="0" err="1">
                <a:solidFill>
                  <a:schemeClr val="accent1"/>
                </a:solidFill>
                <a:latin typeface="Arial"/>
                <a:cs typeface="Arial"/>
              </a:rPr>
              <a:t>ga</a:t>
            </a:r>
            <a:r>
              <a:rPr lang="en-US" sz="3200" b="1" dirty="0">
                <a:solidFill>
                  <a:schemeClr val="accent1"/>
                </a:solidFill>
                <a:latin typeface="Arial"/>
                <a:cs typeface="Arial"/>
              </a:rPr>
              <a:t> </a:t>
            </a:r>
            <a:r>
              <a:rPr lang="en-US" sz="3200" b="1" dirty="0" err="1">
                <a:solidFill>
                  <a:schemeClr val="accent1"/>
                </a:solidFill>
                <a:latin typeface="Arial"/>
                <a:cs typeface="Arial"/>
              </a:rPr>
              <a:t>kam</a:t>
            </a:r>
            <a:r>
              <a:rPr lang="en-US" sz="3200" b="1" dirty="0">
                <a:solidFill>
                  <a:schemeClr val="accent1"/>
                </a:solidFill>
                <a:latin typeface="Arial"/>
                <a:cs typeface="Arial"/>
              </a:rPr>
              <a:t> </a:t>
            </a:r>
            <a:r>
              <a:rPr lang="en-US" sz="3200" b="1" dirty="0" err="1">
                <a:solidFill>
                  <a:schemeClr val="accent1"/>
                </a:solidFill>
                <a:latin typeface="Arial"/>
                <a:cs typeface="Arial"/>
              </a:rPr>
              <a:t>khai</a:t>
            </a:r>
            <a:r>
              <a:rPr lang="en-US" sz="3200" b="1" dirty="0">
                <a:solidFill>
                  <a:schemeClr val="accent1"/>
                </a:solidFill>
                <a:latin typeface="Arial"/>
                <a:cs typeface="Arial"/>
              </a:rPr>
              <a:t> </a:t>
            </a:r>
            <a:r>
              <a:rPr lang="en-US" sz="3200" b="1" dirty="0" err="1">
                <a:solidFill>
                  <a:schemeClr val="accent1"/>
                </a:solidFill>
                <a:latin typeface="Arial"/>
                <a:cs typeface="Arial"/>
              </a:rPr>
              <a:t>bo</a:t>
            </a:r>
            <a:r>
              <a:rPr lang="en-US" sz="3200" b="1" dirty="0">
                <a:solidFill>
                  <a:schemeClr val="accent1"/>
                </a:solidFill>
                <a:latin typeface="Arial"/>
                <a:cs typeface="Arial"/>
              </a:rPr>
              <a:t> </a:t>
            </a: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3600" b="1" dirty="0">
                <a:solidFill>
                  <a:schemeClr val="bg1"/>
                </a:solidFill>
                <a:latin typeface="Arial" charset="0"/>
                <a:ea typeface="Osaka" charset="0"/>
                <a:cs typeface="Arial" charset="0"/>
              </a:rPr>
              <a:t>Din </a:t>
            </a:r>
            <a:r>
              <a:rPr lang="en-US" sz="3600" b="1" dirty="0" err="1">
                <a:solidFill>
                  <a:schemeClr val="bg1"/>
                </a:solidFill>
                <a:latin typeface="Arial" charset="0"/>
                <a:ea typeface="Osaka" charset="0"/>
                <a:cs typeface="Arial" charset="0"/>
              </a:rPr>
              <a:t>maraa</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padbo</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pajai</a:t>
            </a:r>
            <a:endParaRPr lang="en-US" sz="3600" b="1" dirty="0">
              <a:latin typeface="Arial" charset="0"/>
              <a:ea typeface="Osaka" charset="0"/>
              <a:cs typeface="Arial" charset="0"/>
            </a:endParaRPr>
          </a:p>
        </p:txBody>
      </p:sp>
      <p:grpSp>
        <p:nvGrpSpPr>
          <p:cNvPr id="2" name="Group 21"/>
          <p:cNvGrpSpPr>
            <a:grpSpLocks/>
          </p:cNvGrpSpPr>
          <p:nvPr/>
        </p:nvGrpSpPr>
        <p:grpSpPr bwMode="auto">
          <a:xfrm>
            <a:off x="5722168" y="3276600"/>
            <a:ext cx="3170312" cy="3104728"/>
            <a:chOff x="3744" y="2064"/>
            <a:chExt cx="1632" cy="1632"/>
          </a:xfrm>
        </p:grpSpPr>
        <p:sp>
          <p:nvSpPr>
            <p:cNvPr id="63500"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63501"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9942" name="Rectangle 6"/>
          <p:cNvSpPr>
            <a:spLocks noChangeArrowheads="1"/>
          </p:cNvSpPr>
          <p:nvPr/>
        </p:nvSpPr>
        <p:spPr bwMode="auto">
          <a:xfrm>
            <a:off x="609600" y="4076700"/>
            <a:ext cx="1981200" cy="20955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39954" name="Text Box 18"/>
          <p:cNvSpPr txBox="1">
            <a:spLocks noChangeArrowheads="1"/>
          </p:cNvSpPr>
          <p:nvPr/>
        </p:nvSpPr>
        <p:spPr bwMode="auto">
          <a:xfrm>
            <a:off x="2895600" y="4648200"/>
            <a:ext cx="511175" cy="7620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400" b="1">
                <a:solidFill>
                  <a:schemeClr val="bg1"/>
                </a:solidFill>
                <a:cs typeface="Arial" charset="0"/>
              </a:rPr>
              <a:t>=</a:t>
            </a:r>
            <a:endParaRPr lang="en-US" sz="4400">
              <a:solidFill>
                <a:schemeClr val="bg1"/>
              </a:solidFill>
              <a:cs typeface="Arial" charset="0"/>
            </a:endParaRPr>
          </a:p>
        </p:txBody>
      </p:sp>
      <p:sp>
        <p:nvSpPr>
          <p:cNvPr id="39958" name="Text Box 22"/>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dirty="0" err="1">
                <a:solidFill>
                  <a:schemeClr val="bg1"/>
                </a:solidFill>
                <a:latin typeface="Arial"/>
                <a:cs typeface="Arial"/>
              </a:rPr>
              <a:t>Liefeld</a:t>
            </a:r>
            <a:r>
              <a:rPr lang="en-US" sz="3200" b="1" dirty="0">
                <a:solidFill>
                  <a:schemeClr val="bg1"/>
                </a:solidFill>
                <a:latin typeface="Arial"/>
                <a:cs typeface="Arial"/>
              </a:rPr>
              <a:t>, 6-7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9" name="Picture 25" descr="ChurchAudien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0025" y="4276725"/>
            <a:ext cx="3863975"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457200" y="1676400"/>
            <a:ext cx="5638800" cy="762000"/>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en-US" sz="4400" b="1" dirty="0" err="1">
                <a:solidFill>
                  <a:srgbClr val="FDEC06"/>
                </a:solidFill>
                <a:latin typeface="Arial"/>
                <a:cs typeface="Arial"/>
              </a:rPr>
              <a:t>Nchambo</a:t>
            </a:r>
            <a:endParaRPr lang="en-US" sz="4400" b="1" dirty="0">
              <a:solidFill>
                <a:srgbClr val="FDEC06"/>
              </a:solidFill>
              <a:latin typeface="Arial"/>
              <a:cs typeface="Arial"/>
            </a:endParaRP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198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3600" b="1" dirty="0">
                <a:solidFill>
                  <a:schemeClr val="bg1"/>
                </a:solidFill>
                <a:latin typeface="Arial" charset="0"/>
                <a:ea typeface="Osaka" charset="0"/>
                <a:cs typeface="Arial" charset="0"/>
              </a:rPr>
              <a:t>Din </a:t>
            </a:r>
            <a:r>
              <a:rPr lang="en-US" sz="3600" b="1" dirty="0" err="1">
                <a:solidFill>
                  <a:schemeClr val="bg1"/>
                </a:solidFill>
                <a:latin typeface="Arial" charset="0"/>
                <a:ea typeface="Osaka" charset="0"/>
                <a:cs typeface="Arial" charset="0"/>
              </a:rPr>
              <a:t>maraa</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padbo</a:t>
            </a:r>
            <a:r>
              <a:rPr lang="en-US" sz="3600" b="1" dirty="0">
                <a:solidFill>
                  <a:schemeClr val="bg1"/>
                </a:solidFill>
                <a:latin typeface="Arial" charset="0"/>
                <a:ea typeface="Osaka" charset="0"/>
                <a:cs typeface="Arial" charset="0"/>
              </a:rPr>
              <a:t> </a:t>
            </a:r>
            <a:r>
              <a:rPr lang="en-US" sz="3600" b="1" dirty="0" err="1">
                <a:solidFill>
                  <a:schemeClr val="bg1"/>
                </a:solidFill>
                <a:latin typeface="Arial" charset="0"/>
                <a:ea typeface="Osaka" charset="0"/>
                <a:cs typeface="Arial" charset="0"/>
              </a:rPr>
              <a:t>pajai</a:t>
            </a:r>
            <a:endParaRPr lang="en-US" sz="3600" b="1" dirty="0">
              <a:latin typeface="Arial" charset="0"/>
              <a:ea typeface="Osaka" charset="0"/>
              <a:cs typeface="Arial" charset="0"/>
            </a:endParaRPr>
          </a:p>
        </p:txBody>
      </p:sp>
      <p:sp>
        <p:nvSpPr>
          <p:cNvPr id="65542" name="Rectangle 11"/>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42000" name="Text Box 16"/>
          <p:cNvSpPr txBox="1">
            <a:spLocks noChangeArrowheads="1"/>
          </p:cNvSpPr>
          <p:nvPr/>
        </p:nvSpPr>
        <p:spPr bwMode="auto">
          <a:xfrm>
            <a:off x="762000" y="4267200"/>
            <a:ext cx="1752600" cy="1569660"/>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dirty="0" err="1">
                <a:solidFill>
                  <a:schemeClr val="bg1"/>
                </a:solidFill>
                <a:cs typeface="Arial" charset="0"/>
              </a:rPr>
              <a:t>Makum</a:t>
            </a:r>
            <a:r>
              <a:rPr lang="en-US" sz="3200" b="1" dirty="0">
                <a:solidFill>
                  <a:schemeClr val="bg1"/>
                </a:solidFill>
                <a:cs typeface="Arial" charset="0"/>
              </a:rPr>
              <a:t> </a:t>
            </a:r>
            <a:r>
              <a:rPr lang="en-US" sz="3200" b="1" dirty="0" err="1">
                <a:solidFill>
                  <a:schemeClr val="bg1"/>
                </a:solidFill>
                <a:cs typeface="Arial" charset="0"/>
              </a:rPr>
              <a:t>ariak</a:t>
            </a:r>
            <a:r>
              <a:rPr lang="en-US" sz="3200" b="1" dirty="0">
                <a:solidFill>
                  <a:schemeClr val="bg1"/>
                </a:solidFill>
                <a:cs typeface="Arial" charset="0"/>
              </a:rPr>
              <a:t> </a:t>
            </a:r>
            <a:r>
              <a:rPr lang="en-US" sz="3200" b="1" dirty="0" err="1">
                <a:solidFill>
                  <a:schemeClr val="bg1"/>
                </a:solidFill>
                <a:cs typeface="Arial" charset="0"/>
              </a:rPr>
              <a:t>khuang</a:t>
            </a:r>
            <a:endParaRPr lang="en-US" sz="3200" b="1" dirty="0">
              <a:solidFill>
                <a:schemeClr val="bg1"/>
              </a:solidFill>
              <a:cs typeface="Arial"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charset="0"/>
            </a:endParaRPr>
          </a:p>
        </p:txBody>
      </p:sp>
      <p:sp>
        <p:nvSpPr>
          <p:cNvPr id="42004" name="AutoShape 20"/>
          <p:cNvSpPr>
            <a:spLocks noChangeArrowheads="1"/>
          </p:cNvSpPr>
          <p:nvPr/>
        </p:nvSpPr>
        <p:spPr bwMode="auto">
          <a:xfrm>
            <a:off x="2286000" y="2468880"/>
            <a:ext cx="3810000" cy="213360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charset="0"/>
            </a:endParaRPr>
          </a:p>
        </p:txBody>
      </p:sp>
      <p:sp>
        <p:nvSpPr>
          <p:cNvPr id="42001" name="Text Box 17"/>
          <p:cNvSpPr txBox="1">
            <a:spLocks noChangeArrowheads="1"/>
          </p:cNvSpPr>
          <p:nvPr/>
        </p:nvSpPr>
        <p:spPr bwMode="auto">
          <a:xfrm>
            <a:off x="3467100" y="2885182"/>
            <a:ext cx="1752600" cy="1077218"/>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dirty="0" err="1">
                <a:solidFill>
                  <a:schemeClr val="bg1"/>
                </a:solidFill>
                <a:cs typeface="Arial" charset="0"/>
              </a:rPr>
              <a:t>Makum</a:t>
            </a:r>
            <a:r>
              <a:rPr lang="en-US" sz="3200" b="1" dirty="0">
                <a:solidFill>
                  <a:schemeClr val="bg1"/>
                </a:solidFill>
                <a:cs typeface="Arial" charset="0"/>
              </a:rPr>
              <a:t> </a:t>
            </a:r>
            <a:r>
              <a:rPr lang="en-US" sz="3200" b="1" dirty="0" err="1">
                <a:solidFill>
                  <a:schemeClr val="bg1"/>
                </a:solidFill>
                <a:cs typeface="Arial" charset="0"/>
              </a:rPr>
              <a:t>dibo</a:t>
            </a:r>
            <a:endParaRPr lang="en-US" sz="3200" b="1" dirty="0">
              <a:solidFill>
                <a:schemeClr val="bg1"/>
              </a:solidFill>
              <a:cs typeface="Arial" charset="0"/>
            </a:endParaRPr>
          </a:p>
        </p:txBody>
      </p:sp>
      <p:pic>
        <p:nvPicPr>
          <p:cNvPr id="42005" name="Picture 21" descr="tedd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143000"/>
            <a:ext cx="2130425"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06" name="AutoShape 22"/>
          <p:cNvSpPr>
            <a:spLocks noChangeArrowheads="1"/>
          </p:cNvSpPr>
          <p:nvPr/>
        </p:nvSpPr>
        <p:spPr bwMode="auto">
          <a:xfrm>
            <a:off x="6705600" y="1828800"/>
            <a:ext cx="2258888"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42007" name="Text Box 2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3537</TotalTime>
  <Words>1670</Words>
  <Application>Microsoft Office PowerPoint</Application>
  <PresentationFormat>On-screen Show (4:3)</PresentationFormat>
  <Paragraphs>247</Paragraphs>
  <Slides>29</Slides>
  <Notes>27</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3" baseType="lpstr">
      <vt:lpstr>Alan Den</vt:lpstr>
      <vt:lpstr>Arial</vt:lpstr>
      <vt:lpstr>Arial Black</vt:lpstr>
      <vt:lpstr>Arial Rounded MT Bold</vt:lpstr>
      <vt:lpstr>Bradley Hand ITC TT-Bold</vt:lpstr>
      <vt:lpstr>Impact</vt:lpstr>
      <vt:lpstr>Times</vt:lpstr>
      <vt:lpstr>Times New Roman</vt:lpstr>
      <vt:lpstr>Wingdings</vt:lpstr>
      <vt:lpstr>Blank Presentation</vt:lpstr>
      <vt:lpstr>Candybar</vt:lpstr>
      <vt:lpstr>1_Blank Presentation</vt:lpstr>
      <vt:lpstr>Default Design</vt:lpstr>
      <vt:lpstr>Document</vt:lpstr>
      <vt:lpstr>Kawicham dinbo pathak pajai: Pathak pajai  Din maraa padbo kawicham paoronra</vt:lpstr>
      <vt:lpstr>Ndekam khatdi ndekambije paguwad pakhiangna </vt:lpstr>
      <vt:lpstr>“Aliu chabin tadne wibo haptap ga."</vt:lpstr>
      <vt:lpstr>“Aliu niu din maraa padbo tacham din"</vt:lpstr>
      <vt:lpstr>Nde niu tacham se pawad pakhiang si khai?</vt:lpstr>
      <vt:lpstr>Kaisan lan bo paramba…</vt:lpstr>
      <vt:lpstr>Din maraa padbo pajai</vt:lpstr>
      <vt:lpstr>Din maraa padbo pajai</vt:lpstr>
      <vt:lpstr>Din maraa padbo pajai</vt:lpstr>
      <vt:lpstr>Din maraa padbo pajai</vt:lpstr>
      <vt:lpstr>Din maraa padbo pajai</vt:lpstr>
      <vt:lpstr>Pajai Pathak khai aruangwangbo</vt:lpstr>
      <vt:lpstr>Nde kam ja Kawi cham din maraa padbo se wijiulo?</vt:lpstr>
      <vt:lpstr>A. Din maraa padbo se kamajibo ariak siniu len khai bo se Tingwang chun ye</vt:lpstr>
      <vt:lpstr>B. Din maraa pad bose Tingwang ladkeng katikhaibo se pawanjeng se Huipuina masan niu ye. </vt:lpstr>
      <vt:lpstr>C. Din maraa padbo se moumakbo  chamtan khatdi pumtan </vt:lpstr>
      <vt:lpstr>Nang ndetiuja hanchali ralo haibo meng?</vt:lpstr>
      <vt:lpstr>D. Din maraa padbo se lenkhaija maring khaibo nking mai Masanbo lakeng</vt:lpstr>
      <vt:lpstr>Ndekam bija Tingwang ladkeng se para thiu jiu lo? </vt:lpstr>
      <vt:lpstr>Madai kapadbo Tingwang ladkeng</vt:lpstr>
      <vt:lpstr>E. Din maraa padbo se chamai gu nchangbo luni se huipuinaga muikhang bo-e</vt:lpstr>
      <vt:lpstr>F. Din maraa padbo se kham khai-e dinmoakhaibo masanbo ariaktu</vt:lpstr>
      <vt:lpstr>G. Din maraa padbo se ladin pakhiang kawicham din boniu wi-e</vt:lpstr>
      <vt:lpstr>H. Din maraa padbo se pawan kam maha mak ge nde gu din ralo chiu maning bam mak </vt:lpstr>
      <vt:lpstr>I. Din maraa padbo haise kawichampiu  pagu malum gasu npoubo</vt:lpstr>
      <vt:lpstr>J. Din maraa padbo se aliu tu kham khaibo mai khu kasabo   kalang lad kawicham din ron</vt:lpstr>
      <vt:lpstr>Kasia kasabo kalang lad kawicham dinron</vt:lpstr>
      <vt:lpstr>Black</vt:lpstr>
      <vt:lpstr>Kawicham din (Kawicham din ron bo Pathak khatdi pajai)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Poudi Pamei</cp:lastModifiedBy>
  <cp:revision>228</cp:revision>
  <dcterms:created xsi:type="dcterms:W3CDTF">2005-08-18T07:36:46Z</dcterms:created>
  <dcterms:modified xsi:type="dcterms:W3CDTF">2021-02-04T13:00:19Z</dcterms:modified>
</cp:coreProperties>
</file>